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7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  <p:sldMasterId id="2147483662" r:id="rId2"/>
    <p:sldMasterId id="2147483693" r:id="rId3"/>
    <p:sldMasterId id="2147483668" r:id="rId4"/>
    <p:sldMasterId id="2147483697" r:id="rId5"/>
    <p:sldMasterId id="2147483673" r:id="rId6"/>
    <p:sldMasterId id="2147483699" r:id="rId7"/>
    <p:sldMasterId id="2147483678" r:id="rId8"/>
  </p:sldMasterIdLst>
  <p:notesMasterIdLst>
    <p:notesMasterId r:id="rId11"/>
  </p:notesMasterIdLst>
  <p:sldIdLst>
    <p:sldId id="293" r:id="rId9"/>
    <p:sldId id="294" r:id="rId10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F7C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59"/>
  </p:normalViewPr>
  <p:slideViewPr>
    <p:cSldViewPr snapToGrid="0" snapToObjects="1">
      <p:cViewPr varScale="1">
        <p:scale>
          <a:sx n="104" d="100"/>
          <a:sy n="104" d="100"/>
        </p:scale>
        <p:origin x="31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07BE1-6D78-864E-BBFB-AB68E37BD250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9E1DD-DAE3-AF4D-97EC-5FCF7C6BE0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981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D1CC8F37-D458-8D43-9C5D-69F646932D88}"/>
              </a:ext>
            </a:extLst>
          </p:cNvPr>
          <p:cNvSpPr/>
          <p:nvPr userDrawn="1"/>
        </p:nvSpPr>
        <p:spPr>
          <a:xfrm>
            <a:off x="180000" y="4141303"/>
            <a:ext cx="4967649" cy="23058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2908DF7A-F391-514E-B550-36ED989C22BB}"/>
              </a:ext>
            </a:extLst>
          </p:cNvPr>
          <p:cNvSpPr/>
          <p:nvPr userDrawn="1"/>
        </p:nvSpPr>
        <p:spPr>
          <a:xfrm>
            <a:off x="180000" y="3961304"/>
            <a:ext cx="4967649" cy="18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5D71EE-5FE3-DD4D-A45B-75AC2BE1AF39}"/>
              </a:ext>
            </a:extLst>
          </p:cNvPr>
          <p:cNvSpPr>
            <a:spLocks noChangeAspect="1"/>
          </p:cNvSpPr>
          <p:nvPr userDrawn="1"/>
        </p:nvSpPr>
        <p:spPr>
          <a:xfrm>
            <a:off x="2321824" y="6105183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7814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4629BF3-EE68-B54B-9213-C04E0C6FF325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9234F36-7EEC-3943-8DB1-C934BD317300}"/>
              </a:ext>
            </a:extLst>
          </p:cNvPr>
          <p:cNvSpPr/>
          <p:nvPr userDrawn="1"/>
        </p:nvSpPr>
        <p:spPr>
          <a:xfrm>
            <a:off x="1979650" y="1537237"/>
            <a:ext cx="3168000" cy="151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DD006C48-612E-C34C-8DE8-18520E2CFA38}"/>
              </a:ext>
            </a:extLst>
          </p:cNvPr>
          <p:cNvSpPr/>
          <p:nvPr userDrawn="1"/>
        </p:nvSpPr>
        <p:spPr>
          <a:xfrm>
            <a:off x="1979650" y="5584802"/>
            <a:ext cx="3168000" cy="151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6CAD362-53CD-DD4C-BC3A-614C87528033}"/>
              </a:ext>
            </a:extLst>
          </p:cNvPr>
          <p:cNvSpPr/>
          <p:nvPr userDrawn="1"/>
        </p:nvSpPr>
        <p:spPr>
          <a:xfrm>
            <a:off x="180000" y="3554296"/>
            <a:ext cx="3168000" cy="151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7285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368908-06FD-3642-8254-C857EE983A4B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A64F233-0F78-9548-A3B3-32A5448B9E3D}"/>
              </a:ext>
            </a:extLst>
          </p:cNvPr>
          <p:cNvSpPr/>
          <p:nvPr userDrawn="1"/>
        </p:nvSpPr>
        <p:spPr>
          <a:xfrm>
            <a:off x="1979650" y="1537237"/>
            <a:ext cx="3168000" cy="15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378FED3-BA92-4542-8436-225B1A59652A}"/>
              </a:ext>
            </a:extLst>
          </p:cNvPr>
          <p:cNvSpPr/>
          <p:nvPr userDrawn="1"/>
        </p:nvSpPr>
        <p:spPr>
          <a:xfrm>
            <a:off x="1979650" y="5584802"/>
            <a:ext cx="3168000" cy="15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4A52B17-8085-4147-9F41-CF1EAD7AE628}"/>
              </a:ext>
            </a:extLst>
          </p:cNvPr>
          <p:cNvSpPr/>
          <p:nvPr userDrawn="1"/>
        </p:nvSpPr>
        <p:spPr>
          <a:xfrm>
            <a:off x="180000" y="3554296"/>
            <a:ext cx="3168000" cy="15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1224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D2319035-87CB-B545-B5E7-E59F5DF068C3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rgbClr val="F7C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5972D71-CE17-A440-850F-AB58E8F3B71C}"/>
              </a:ext>
            </a:extLst>
          </p:cNvPr>
          <p:cNvSpPr/>
          <p:nvPr userDrawn="1"/>
        </p:nvSpPr>
        <p:spPr>
          <a:xfrm>
            <a:off x="1979650" y="1537237"/>
            <a:ext cx="3168000" cy="151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F93DA3F6-6C59-1242-9F33-26DE4EBA71D0}"/>
              </a:ext>
            </a:extLst>
          </p:cNvPr>
          <p:cNvSpPr/>
          <p:nvPr userDrawn="1"/>
        </p:nvSpPr>
        <p:spPr>
          <a:xfrm>
            <a:off x="1979650" y="5584802"/>
            <a:ext cx="3168000" cy="151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3FE762D-4FC7-4D49-BC92-4D8AA6E9487B}"/>
              </a:ext>
            </a:extLst>
          </p:cNvPr>
          <p:cNvSpPr/>
          <p:nvPr userDrawn="1"/>
        </p:nvSpPr>
        <p:spPr>
          <a:xfrm>
            <a:off x="180000" y="3554296"/>
            <a:ext cx="3168000" cy="151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3663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I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E1B649F4-877D-ED4D-BD0E-AB552316B1F8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5D3C8B06-9035-3545-A30A-39E8D873424F}"/>
              </a:ext>
            </a:extLst>
          </p:cNvPr>
          <p:cNvSpPr/>
          <p:nvPr userDrawn="1"/>
        </p:nvSpPr>
        <p:spPr>
          <a:xfrm>
            <a:off x="1979650" y="1537237"/>
            <a:ext cx="3168000" cy="151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AB2E4334-90F5-5341-B853-077026D50A15}"/>
              </a:ext>
            </a:extLst>
          </p:cNvPr>
          <p:cNvSpPr/>
          <p:nvPr userDrawn="1"/>
        </p:nvSpPr>
        <p:spPr>
          <a:xfrm>
            <a:off x="1979650" y="5584802"/>
            <a:ext cx="3168000" cy="151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962C75C4-94A0-9947-8A74-B76B2C7FE265}"/>
              </a:ext>
            </a:extLst>
          </p:cNvPr>
          <p:cNvSpPr/>
          <p:nvPr userDrawn="1"/>
        </p:nvSpPr>
        <p:spPr>
          <a:xfrm>
            <a:off x="180000" y="3554296"/>
            <a:ext cx="3168000" cy="151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9853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E459F26C-A800-A440-A012-E35A64A99B4A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v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E7CF1F3-5FF8-9B45-9EA4-B36404D76E87}"/>
              </a:ext>
            </a:extLst>
          </p:cNvPr>
          <p:cNvSpPr/>
          <p:nvPr userDrawn="1"/>
        </p:nvSpPr>
        <p:spPr>
          <a:xfrm>
            <a:off x="1979650" y="1537237"/>
            <a:ext cx="3168000" cy="151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61401C78-8249-B740-9FB7-C9E21A3B6F6F}"/>
              </a:ext>
            </a:extLst>
          </p:cNvPr>
          <p:cNvSpPr/>
          <p:nvPr userDrawn="1"/>
        </p:nvSpPr>
        <p:spPr>
          <a:xfrm>
            <a:off x="1979650" y="5584802"/>
            <a:ext cx="3168000" cy="151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A5DD72F2-AF14-EA4D-A3F5-5909B6BE035F}"/>
              </a:ext>
            </a:extLst>
          </p:cNvPr>
          <p:cNvSpPr/>
          <p:nvPr userDrawn="1"/>
        </p:nvSpPr>
        <p:spPr>
          <a:xfrm>
            <a:off x="180000" y="3554296"/>
            <a:ext cx="3168000" cy="151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2240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D0627B5-46AB-0341-9E00-1C0F255C8B28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8D738F8-A8C2-C147-B34D-32CA59DBBBDD}"/>
              </a:ext>
            </a:extLst>
          </p:cNvPr>
          <p:cNvSpPr/>
          <p:nvPr userDrawn="1"/>
        </p:nvSpPr>
        <p:spPr>
          <a:xfrm>
            <a:off x="392594" y="179999"/>
            <a:ext cx="1746000" cy="720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1679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1CFD218-D6EB-5F44-A002-D5F9F7847A3D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767505B6-767B-934F-A1D3-466781045903}"/>
              </a:ext>
            </a:extLst>
          </p:cNvPr>
          <p:cNvSpPr/>
          <p:nvPr userDrawn="1"/>
        </p:nvSpPr>
        <p:spPr>
          <a:xfrm>
            <a:off x="392594" y="179999"/>
            <a:ext cx="1746000" cy="720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38947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78C8592-FDD0-334C-9128-E7C5F2BE04CB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3C18BAE-F4D3-C548-8D4E-0E51078FC25B}"/>
              </a:ext>
            </a:extLst>
          </p:cNvPr>
          <p:cNvSpPr/>
          <p:nvPr userDrawn="1"/>
        </p:nvSpPr>
        <p:spPr>
          <a:xfrm>
            <a:off x="392594" y="179999"/>
            <a:ext cx="1746000" cy="720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1695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43BB34E-56D5-C343-BD07-09A030F041D5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B0F66E5-E5B5-F34E-95CE-79713B0146D3}"/>
              </a:ext>
            </a:extLst>
          </p:cNvPr>
          <p:cNvSpPr/>
          <p:nvPr userDrawn="1"/>
        </p:nvSpPr>
        <p:spPr>
          <a:xfrm>
            <a:off x="392594" y="179999"/>
            <a:ext cx="1746000" cy="72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8180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81B0E049-A000-3F42-B447-7E313A3651FC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rgbClr val="F7C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836CDB6D-607D-B44A-AAEF-439D8C9364ED}"/>
              </a:ext>
            </a:extLst>
          </p:cNvPr>
          <p:cNvSpPr/>
          <p:nvPr userDrawn="1"/>
        </p:nvSpPr>
        <p:spPr>
          <a:xfrm>
            <a:off x="392594" y="179999"/>
            <a:ext cx="1746000" cy="72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537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C87A24B-0812-004E-8FA4-7F08395F4DB6}"/>
              </a:ext>
            </a:extLst>
          </p:cNvPr>
          <p:cNvSpPr/>
          <p:nvPr userDrawn="1"/>
        </p:nvSpPr>
        <p:spPr>
          <a:xfrm>
            <a:off x="180000" y="4141303"/>
            <a:ext cx="4967649" cy="23058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A41B7343-A37A-6D49-B0FC-661709C59547}"/>
              </a:ext>
            </a:extLst>
          </p:cNvPr>
          <p:cNvSpPr/>
          <p:nvPr userDrawn="1"/>
        </p:nvSpPr>
        <p:spPr>
          <a:xfrm>
            <a:off x="180000" y="3961304"/>
            <a:ext cx="4967649" cy="18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E4F9B99D-F509-FF46-AE82-A949C663B969}"/>
              </a:ext>
            </a:extLst>
          </p:cNvPr>
          <p:cNvSpPr>
            <a:spLocks noChangeAspect="1"/>
          </p:cNvSpPr>
          <p:nvPr userDrawn="1"/>
        </p:nvSpPr>
        <p:spPr>
          <a:xfrm>
            <a:off x="2321824" y="6105183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57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I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426DB89-B2D1-3045-A407-1E9082BF28B0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EAEB6BEA-9453-6A42-AFA8-5ABED956AF87}"/>
              </a:ext>
            </a:extLst>
          </p:cNvPr>
          <p:cNvSpPr/>
          <p:nvPr userDrawn="1"/>
        </p:nvSpPr>
        <p:spPr>
          <a:xfrm>
            <a:off x="392594" y="179999"/>
            <a:ext cx="1746000" cy="720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91091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6E5651E-2519-A44C-8175-7247FF1BD9AC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E59EC778-AC15-2049-B9CF-924D48F12D37}"/>
              </a:ext>
            </a:extLst>
          </p:cNvPr>
          <p:cNvSpPr/>
          <p:nvPr userDrawn="1"/>
        </p:nvSpPr>
        <p:spPr>
          <a:xfrm>
            <a:off x="392594" y="179999"/>
            <a:ext cx="1746000" cy="720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2692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C7BADCAD-1844-E542-81D2-A719058ACFE7}"/>
              </a:ext>
            </a:extLst>
          </p:cNvPr>
          <p:cNvSpPr/>
          <p:nvPr userDrawn="1"/>
        </p:nvSpPr>
        <p:spPr>
          <a:xfrm>
            <a:off x="180000" y="180001"/>
            <a:ext cx="4967649" cy="478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C0D149AA-ED06-714D-A071-6BE1AB214F6D}"/>
              </a:ext>
            </a:extLst>
          </p:cNvPr>
          <p:cNvSpPr/>
          <p:nvPr userDrawn="1"/>
        </p:nvSpPr>
        <p:spPr>
          <a:xfrm>
            <a:off x="180000" y="4968001"/>
            <a:ext cx="4967649" cy="18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4216536-BE65-7846-B736-6B0D8E421052}"/>
              </a:ext>
            </a:extLst>
          </p:cNvPr>
          <p:cNvSpPr>
            <a:spLocks noChangeAspect="1"/>
          </p:cNvSpPr>
          <p:nvPr userDrawn="1"/>
        </p:nvSpPr>
        <p:spPr>
          <a:xfrm>
            <a:off x="1997825" y="4405449"/>
            <a:ext cx="1332000" cy="13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2760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6B0454A1-66EE-9D4A-B7F5-6A1EDED4F690}"/>
              </a:ext>
            </a:extLst>
          </p:cNvPr>
          <p:cNvSpPr/>
          <p:nvPr userDrawn="1"/>
        </p:nvSpPr>
        <p:spPr>
          <a:xfrm>
            <a:off x="180000" y="180001"/>
            <a:ext cx="4967649" cy="478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40F94F7-0BAA-2441-97C2-B4EF300AC328}"/>
              </a:ext>
            </a:extLst>
          </p:cNvPr>
          <p:cNvSpPr/>
          <p:nvPr userDrawn="1"/>
        </p:nvSpPr>
        <p:spPr>
          <a:xfrm>
            <a:off x="180000" y="4968001"/>
            <a:ext cx="4967649" cy="18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E0B0F64-0E4D-C943-954D-B19FCE73FFD0}"/>
              </a:ext>
            </a:extLst>
          </p:cNvPr>
          <p:cNvSpPr>
            <a:spLocks noChangeAspect="1"/>
          </p:cNvSpPr>
          <p:nvPr userDrawn="1"/>
        </p:nvSpPr>
        <p:spPr>
          <a:xfrm>
            <a:off x="1997825" y="4405449"/>
            <a:ext cx="1332000" cy="13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88218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36A9CEC1-31CA-6743-A9F9-ACCCAFB3CF80}"/>
              </a:ext>
            </a:extLst>
          </p:cNvPr>
          <p:cNvSpPr/>
          <p:nvPr userDrawn="1"/>
        </p:nvSpPr>
        <p:spPr>
          <a:xfrm>
            <a:off x="180000" y="180001"/>
            <a:ext cx="4967649" cy="478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96032F1-8A8F-814C-8E79-54A94B8B5DF9}"/>
              </a:ext>
            </a:extLst>
          </p:cNvPr>
          <p:cNvSpPr/>
          <p:nvPr userDrawn="1"/>
        </p:nvSpPr>
        <p:spPr>
          <a:xfrm>
            <a:off x="180000" y="4968001"/>
            <a:ext cx="4967649" cy="18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8C01A83-230B-D346-A4B9-8CF6E8E51BC6}"/>
              </a:ext>
            </a:extLst>
          </p:cNvPr>
          <p:cNvSpPr>
            <a:spLocks noChangeAspect="1"/>
          </p:cNvSpPr>
          <p:nvPr userDrawn="1"/>
        </p:nvSpPr>
        <p:spPr>
          <a:xfrm>
            <a:off x="1997825" y="4405449"/>
            <a:ext cx="1332000" cy="13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94931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ED4724D-B825-C940-9E12-5FE74909E683}"/>
              </a:ext>
            </a:extLst>
          </p:cNvPr>
          <p:cNvSpPr/>
          <p:nvPr userDrawn="1"/>
        </p:nvSpPr>
        <p:spPr>
          <a:xfrm>
            <a:off x="180000" y="180001"/>
            <a:ext cx="4967649" cy="478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3D27B33-37E8-C041-9646-6E30D1EEC69E}"/>
              </a:ext>
            </a:extLst>
          </p:cNvPr>
          <p:cNvSpPr/>
          <p:nvPr userDrawn="1"/>
        </p:nvSpPr>
        <p:spPr>
          <a:xfrm>
            <a:off x="180000" y="4968001"/>
            <a:ext cx="4967649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B4C81F5-304B-064D-8D5B-65BD42D7214A}"/>
              </a:ext>
            </a:extLst>
          </p:cNvPr>
          <p:cNvSpPr>
            <a:spLocks noChangeAspect="1"/>
          </p:cNvSpPr>
          <p:nvPr userDrawn="1"/>
        </p:nvSpPr>
        <p:spPr>
          <a:xfrm>
            <a:off x="1997825" y="4405449"/>
            <a:ext cx="1332000" cy="1332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01639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77E9E722-6391-3F43-81E0-BB2FFC40CB2C}"/>
              </a:ext>
            </a:extLst>
          </p:cNvPr>
          <p:cNvSpPr/>
          <p:nvPr userDrawn="1"/>
        </p:nvSpPr>
        <p:spPr>
          <a:xfrm>
            <a:off x="180000" y="180001"/>
            <a:ext cx="4967649" cy="4788000"/>
          </a:xfrm>
          <a:prstGeom prst="rect">
            <a:avLst/>
          </a:prstGeom>
          <a:solidFill>
            <a:srgbClr val="F7C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BEEB494-4C0C-D64E-B1A4-28A152E04C2F}"/>
              </a:ext>
            </a:extLst>
          </p:cNvPr>
          <p:cNvSpPr/>
          <p:nvPr userDrawn="1"/>
        </p:nvSpPr>
        <p:spPr>
          <a:xfrm>
            <a:off x="180000" y="4968001"/>
            <a:ext cx="4967649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62389637-DB24-6947-AF4C-86FEC28980D7}"/>
              </a:ext>
            </a:extLst>
          </p:cNvPr>
          <p:cNvSpPr>
            <a:spLocks noChangeAspect="1"/>
          </p:cNvSpPr>
          <p:nvPr userDrawn="1"/>
        </p:nvSpPr>
        <p:spPr>
          <a:xfrm>
            <a:off x="1997825" y="4405449"/>
            <a:ext cx="1332000" cy="1332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31778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I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C61C75CF-5829-B24C-B5C3-B0BE1CEAA542}"/>
              </a:ext>
            </a:extLst>
          </p:cNvPr>
          <p:cNvSpPr/>
          <p:nvPr userDrawn="1"/>
        </p:nvSpPr>
        <p:spPr>
          <a:xfrm>
            <a:off x="180000" y="180001"/>
            <a:ext cx="4967649" cy="478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29262125-F957-C545-807A-3725794641AC}"/>
              </a:ext>
            </a:extLst>
          </p:cNvPr>
          <p:cNvSpPr/>
          <p:nvPr userDrawn="1"/>
        </p:nvSpPr>
        <p:spPr>
          <a:xfrm>
            <a:off x="180000" y="4968001"/>
            <a:ext cx="4967649" cy="1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B483AB8-41CC-E642-8829-8D846E4B6010}"/>
              </a:ext>
            </a:extLst>
          </p:cNvPr>
          <p:cNvSpPr>
            <a:spLocks noChangeAspect="1"/>
          </p:cNvSpPr>
          <p:nvPr userDrawn="1"/>
        </p:nvSpPr>
        <p:spPr>
          <a:xfrm>
            <a:off x="1997825" y="4405449"/>
            <a:ext cx="1332000" cy="1332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25727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8C57FA4-CDC9-1D41-9CB7-D763E34CDDE1}"/>
              </a:ext>
            </a:extLst>
          </p:cNvPr>
          <p:cNvSpPr/>
          <p:nvPr userDrawn="1"/>
        </p:nvSpPr>
        <p:spPr>
          <a:xfrm>
            <a:off x="180000" y="180001"/>
            <a:ext cx="4967649" cy="478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96F27EF-3902-3146-B265-212ED83605B2}"/>
              </a:ext>
            </a:extLst>
          </p:cNvPr>
          <p:cNvSpPr/>
          <p:nvPr userDrawn="1"/>
        </p:nvSpPr>
        <p:spPr>
          <a:xfrm>
            <a:off x="180000" y="4968001"/>
            <a:ext cx="4967649" cy="18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359D1172-3691-8849-B0A3-70E0EFEA274B}"/>
              </a:ext>
            </a:extLst>
          </p:cNvPr>
          <p:cNvSpPr>
            <a:spLocks noChangeAspect="1"/>
          </p:cNvSpPr>
          <p:nvPr userDrawn="1"/>
        </p:nvSpPr>
        <p:spPr>
          <a:xfrm>
            <a:off x="1997825" y="4405449"/>
            <a:ext cx="1332000" cy="1332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064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7EC6AD6F-98AA-154E-8C15-61E2AB0FDB25}"/>
              </a:ext>
            </a:extLst>
          </p:cNvPr>
          <p:cNvSpPr/>
          <p:nvPr userDrawn="1"/>
        </p:nvSpPr>
        <p:spPr>
          <a:xfrm>
            <a:off x="180000" y="4141303"/>
            <a:ext cx="4967649" cy="23058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A34EE2DD-41FE-3749-9A9C-F53F4383BB91}"/>
              </a:ext>
            </a:extLst>
          </p:cNvPr>
          <p:cNvSpPr/>
          <p:nvPr userDrawn="1"/>
        </p:nvSpPr>
        <p:spPr>
          <a:xfrm>
            <a:off x="180000" y="3961304"/>
            <a:ext cx="4967649" cy="18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E2726409-FEDF-4D40-B6D1-E3497C8E4CFC}"/>
              </a:ext>
            </a:extLst>
          </p:cNvPr>
          <p:cNvSpPr>
            <a:spLocks noChangeAspect="1"/>
          </p:cNvSpPr>
          <p:nvPr userDrawn="1"/>
        </p:nvSpPr>
        <p:spPr>
          <a:xfrm>
            <a:off x="2321824" y="6105183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535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AD71C8BC-2314-2445-8F88-661ACD8A7579}"/>
              </a:ext>
            </a:extLst>
          </p:cNvPr>
          <p:cNvSpPr/>
          <p:nvPr userDrawn="1"/>
        </p:nvSpPr>
        <p:spPr>
          <a:xfrm>
            <a:off x="180000" y="4141303"/>
            <a:ext cx="4967649" cy="23058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BD46B4-8AA9-DF41-9A03-D9252CD38020}"/>
              </a:ext>
            </a:extLst>
          </p:cNvPr>
          <p:cNvSpPr/>
          <p:nvPr userDrawn="1"/>
        </p:nvSpPr>
        <p:spPr>
          <a:xfrm>
            <a:off x="180000" y="3961304"/>
            <a:ext cx="4967649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24D216E-7266-9A49-880E-170CE6C4DA8D}"/>
              </a:ext>
            </a:extLst>
          </p:cNvPr>
          <p:cNvSpPr>
            <a:spLocks noChangeAspect="1"/>
          </p:cNvSpPr>
          <p:nvPr userDrawn="1"/>
        </p:nvSpPr>
        <p:spPr>
          <a:xfrm>
            <a:off x="2321824" y="6105183"/>
            <a:ext cx="684000" cy="6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761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E7A87DE-91FD-F141-B4BC-828E67B5D51A}"/>
              </a:ext>
            </a:extLst>
          </p:cNvPr>
          <p:cNvSpPr/>
          <p:nvPr userDrawn="1"/>
        </p:nvSpPr>
        <p:spPr>
          <a:xfrm>
            <a:off x="180000" y="4141303"/>
            <a:ext cx="4967649" cy="2305879"/>
          </a:xfrm>
          <a:prstGeom prst="rect">
            <a:avLst/>
          </a:prstGeom>
          <a:solidFill>
            <a:srgbClr val="F7C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D93F77-4FB2-434F-A496-1C8F30EB16F4}"/>
              </a:ext>
            </a:extLst>
          </p:cNvPr>
          <p:cNvSpPr/>
          <p:nvPr userDrawn="1"/>
        </p:nvSpPr>
        <p:spPr>
          <a:xfrm>
            <a:off x="180000" y="3961304"/>
            <a:ext cx="4967649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C8ADAFD-A6F0-C943-83D1-2F01ED0A0B44}"/>
              </a:ext>
            </a:extLst>
          </p:cNvPr>
          <p:cNvSpPr>
            <a:spLocks noChangeAspect="1"/>
          </p:cNvSpPr>
          <p:nvPr userDrawn="1"/>
        </p:nvSpPr>
        <p:spPr>
          <a:xfrm>
            <a:off x="2321824" y="6105183"/>
            <a:ext cx="684000" cy="6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072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I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B60A6D9A-199A-6C49-ABFF-A3FF12E70183}"/>
              </a:ext>
            </a:extLst>
          </p:cNvPr>
          <p:cNvSpPr/>
          <p:nvPr userDrawn="1"/>
        </p:nvSpPr>
        <p:spPr>
          <a:xfrm>
            <a:off x="180000" y="4141303"/>
            <a:ext cx="4967649" cy="2305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C8097EBA-D8A2-4443-8CA1-DE682A3D5868}"/>
              </a:ext>
            </a:extLst>
          </p:cNvPr>
          <p:cNvSpPr/>
          <p:nvPr userDrawn="1"/>
        </p:nvSpPr>
        <p:spPr>
          <a:xfrm>
            <a:off x="180000" y="3961304"/>
            <a:ext cx="4967649" cy="1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4ACBEB9-98D2-F148-8C10-D545449637D0}"/>
              </a:ext>
            </a:extLst>
          </p:cNvPr>
          <p:cNvSpPr>
            <a:spLocks noChangeAspect="1"/>
          </p:cNvSpPr>
          <p:nvPr userDrawn="1"/>
        </p:nvSpPr>
        <p:spPr>
          <a:xfrm>
            <a:off x="2321824" y="6105183"/>
            <a:ext cx="684000" cy="6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74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C756AB44-1750-874E-8635-6EE6F25E8A87}"/>
              </a:ext>
            </a:extLst>
          </p:cNvPr>
          <p:cNvSpPr/>
          <p:nvPr userDrawn="1"/>
        </p:nvSpPr>
        <p:spPr>
          <a:xfrm>
            <a:off x="180000" y="4141303"/>
            <a:ext cx="4967649" cy="230587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AE29D26-C207-784A-9369-CFCB1939DB53}"/>
              </a:ext>
            </a:extLst>
          </p:cNvPr>
          <p:cNvSpPr/>
          <p:nvPr userDrawn="1"/>
        </p:nvSpPr>
        <p:spPr>
          <a:xfrm>
            <a:off x="180000" y="3961304"/>
            <a:ext cx="4967649" cy="18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0AF5CF3-6CCB-0548-B715-9E089F79F08B}"/>
              </a:ext>
            </a:extLst>
          </p:cNvPr>
          <p:cNvSpPr>
            <a:spLocks noChangeAspect="1"/>
          </p:cNvSpPr>
          <p:nvPr userDrawn="1"/>
        </p:nvSpPr>
        <p:spPr>
          <a:xfrm>
            <a:off x="2321824" y="6105183"/>
            <a:ext cx="684000" cy="6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478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55A6E59-33FF-0A49-93B0-10B92C276E67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100BD0A3-135A-4345-9CFE-ABF359FC5422}"/>
              </a:ext>
            </a:extLst>
          </p:cNvPr>
          <p:cNvSpPr/>
          <p:nvPr userDrawn="1"/>
        </p:nvSpPr>
        <p:spPr>
          <a:xfrm>
            <a:off x="1979650" y="1537237"/>
            <a:ext cx="3168000" cy="151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17B706F-E3A5-FC49-AC70-55D159B77FAD}"/>
              </a:ext>
            </a:extLst>
          </p:cNvPr>
          <p:cNvSpPr/>
          <p:nvPr userDrawn="1"/>
        </p:nvSpPr>
        <p:spPr>
          <a:xfrm>
            <a:off x="1979650" y="5584802"/>
            <a:ext cx="3168000" cy="151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7E45834-5D7F-8B49-B3AF-9619524FA040}"/>
              </a:ext>
            </a:extLst>
          </p:cNvPr>
          <p:cNvSpPr/>
          <p:nvPr userDrawn="1"/>
        </p:nvSpPr>
        <p:spPr>
          <a:xfrm>
            <a:off x="180000" y="3554296"/>
            <a:ext cx="3168000" cy="151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7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6DBEE660-EA1A-3A47-9E11-CF7A40CDBB51}"/>
              </a:ext>
            </a:extLst>
          </p:cNvPr>
          <p:cNvSpPr/>
          <p:nvPr userDrawn="1"/>
        </p:nvSpPr>
        <p:spPr>
          <a:xfrm>
            <a:off x="180000" y="180000"/>
            <a:ext cx="4967649" cy="71996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9B37D0AA-4981-8848-8982-C6E86C9BC5E7}"/>
              </a:ext>
            </a:extLst>
          </p:cNvPr>
          <p:cNvSpPr/>
          <p:nvPr userDrawn="1"/>
        </p:nvSpPr>
        <p:spPr>
          <a:xfrm>
            <a:off x="1979650" y="1537237"/>
            <a:ext cx="3168000" cy="151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6B49B85F-8724-474B-B224-51B583822D17}"/>
              </a:ext>
            </a:extLst>
          </p:cNvPr>
          <p:cNvSpPr/>
          <p:nvPr userDrawn="1"/>
        </p:nvSpPr>
        <p:spPr>
          <a:xfrm>
            <a:off x="1979650" y="5584802"/>
            <a:ext cx="3168000" cy="151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933A0A57-6C27-C74E-B1CB-CCBD1BCB580A}"/>
              </a:ext>
            </a:extLst>
          </p:cNvPr>
          <p:cNvSpPr/>
          <p:nvPr userDrawn="1"/>
        </p:nvSpPr>
        <p:spPr>
          <a:xfrm>
            <a:off x="180000" y="3554296"/>
            <a:ext cx="3168000" cy="151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24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51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9122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8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746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393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8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101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3" r:id="rId2"/>
    <p:sldLayoutId id="214748370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045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515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93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E3F0C789-0735-49FF-81DE-E76E019FFC1D}"/>
              </a:ext>
            </a:extLst>
          </p:cNvPr>
          <p:cNvSpPr/>
          <p:nvPr/>
        </p:nvSpPr>
        <p:spPr>
          <a:xfrm>
            <a:off x="390230" y="6228430"/>
            <a:ext cx="4565945" cy="1045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AC6F2A2D-0EA5-B742-8422-888FF9AFE070}"/>
              </a:ext>
            </a:extLst>
          </p:cNvPr>
          <p:cNvSpPr txBox="1"/>
          <p:nvPr/>
        </p:nvSpPr>
        <p:spPr>
          <a:xfrm>
            <a:off x="2137395" y="1471906"/>
            <a:ext cx="28187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>
                <a:solidFill>
                  <a:schemeClr val="bg1"/>
                </a:solidFill>
                <a:latin typeface="Amsi Pro Light" panose="020B0A06020201010104" pitchFamily="34" charset="77"/>
              </a:rPr>
              <a:t>Opstart i hytten</a:t>
            </a:r>
          </a:p>
          <a:p>
            <a:r>
              <a:rPr lang="da-DK" sz="1000" dirty="0">
                <a:solidFill>
                  <a:schemeClr val="bg1"/>
                </a:solidFill>
                <a:latin typeface="Amsi Pro Light" panose="020B0A06020201010104" pitchFamily="34" charset="77"/>
              </a:rPr>
              <a:t>KREA – Vi maler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Bordtennis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Lave dukker af garn</a:t>
            </a:r>
          </a:p>
          <a:p>
            <a:endParaRPr lang="da-DK" sz="1000" b="1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Bordtennis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Lukket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Forberede Fastelavn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Fastelavn i hytten</a:t>
            </a:r>
          </a:p>
          <a:p>
            <a:endParaRPr lang="da-DK" sz="1000" b="1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Bordtennis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Vi laver drømmefangere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Vi laver fuglekasser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Vi lærer at tegne og male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Påskegæk</a:t>
            </a:r>
          </a:p>
          <a:p>
            <a:endParaRPr lang="da-DK" sz="1000" b="1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Påskegæk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Lukket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Tur til Gentofte Sø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Fællesspisning</a:t>
            </a:r>
          </a:p>
          <a:p>
            <a:endParaRPr lang="da-DK" sz="1000" b="1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Bordtennis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Kongespil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Petanque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Rundbold</a:t>
            </a:r>
          </a:p>
          <a:p>
            <a:endParaRPr lang="da-DK" sz="1000" b="1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Lukket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Kongespil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" panose="020B0A06020201010104" pitchFamily="34" charset="77"/>
              </a:rPr>
              <a:t>Fællesspisning og sommerafslutning</a:t>
            </a:r>
          </a:p>
          <a:p>
            <a:endParaRPr lang="da-DK" sz="1000" b="1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endParaRPr lang="da-DK" sz="1000" b="1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endParaRPr lang="da-DK" sz="1000" dirty="0">
              <a:solidFill>
                <a:schemeClr val="bg1"/>
              </a:solidFill>
              <a:latin typeface="Amsi Pro Light" panose="020B0A06020201010104" pitchFamily="34" charset="77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04CCC04-532D-B243-922E-5348C4C2AE4F}"/>
              </a:ext>
            </a:extLst>
          </p:cNvPr>
          <p:cNvSpPr txBox="1"/>
          <p:nvPr/>
        </p:nvSpPr>
        <p:spPr>
          <a:xfrm>
            <a:off x="595086" y="1471906"/>
            <a:ext cx="1542309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JANUAR              Ma 06.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13</a:t>
            </a:r>
            <a:r>
              <a:rPr lang="da-DK" sz="1000" b="1" i="0" kern="700" spc="50" baseline="0" dirty="0">
                <a:solidFill>
                  <a:schemeClr val="bg1"/>
                </a:solidFill>
                <a:latin typeface="Amsi Pro" panose="020B0A06020201010104" pitchFamily="34" charset="77"/>
              </a:rPr>
              <a:t>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20.</a:t>
            </a:r>
          </a:p>
          <a:p>
            <a:pPr algn="r"/>
            <a:r>
              <a:rPr lang="da-DK" sz="1000" b="1" i="0" kern="700" spc="50" baseline="0" dirty="0">
                <a:solidFill>
                  <a:schemeClr val="bg1"/>
                </a:solidFill>
                <a:latin typeface="Amsi Pro" panose="020B0A06020201010104" pitchFamily="34" charset="77"/>
              </a:rPr>
              <a:t>Ma 27.</a:t>
            </a:r>
          </a:p>
          <a:p>
            <a:pPr algn="r"/>
            <a:endParaRPr lang="da-DK" sz="1000" b="1" kern="700" spc="5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FEBRUAR            Ma 03.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10.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17.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24.</a:t>
            </a:r>
            <a:endParaRPr lang="da-DK" sz="1000" b="1" i="0" kern="700" spc="50" baseline="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endParaRPr lang="da-DK" sz="1000" b="1" i="0" kern="700" spc="50" baseline="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MARTS               Ma 02.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09.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16.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23.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30.</a:t>
            </a:r>
          </a:p>
          <a:p>
            <a:pPr algn="r"/>
            <a:endParaRPr lang="da-DK" sz="1000" b="1" i="0" kern="700" spc="50" baseline="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APRIL               Ma 06.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13.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20.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27.</a:t>
            </a:r>
          </a:p>
          <a:p>
            <a:pPr algn="r"/>
            <a:endParaRPr lang="da-DK" sz="1000" b="1" i="0" kern="700" spc="50" baseline="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MAJ                 Ma 04.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11.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18.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25.</a:t>
            </a:r>
          </a:p>
          <a:p>
            <a:pPr algn="r"/>
            <a:endParaRPr lang="da-DK" sz="1000" b="1" i="0" kern="700" spc="50" baseline="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JUNI                Ma 01.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08.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15.</a:t>
            </a:r>
          </a:p>
          <a:p>
            <a:pPr algn="r"/>
            <a:endParaRPr lang="da-DK" sz="1000" b="1" kern="700" spc="5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endParaRPr lang="da-DK" sz="1000" b="1" kern="700" spc="50" dirty="0">
              <a:solidFill>
                <a:schemeClr val="bg1"/>
              </a:solidFill>
              <a:latin typeface="Amsi Pro" panose="020B0A06020201010104" pitchFamily="34" charset="77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261063C-3308-5F48-9475-C40CB8527DCB}"/>
              </a:ext>
            </a:extLst>
          </p:cNvPr>
          <p:cNvSpPr/>
          <p:nvPr/>
        </p:nvSpPr>
        <p:spPr>
          <a:xfrm>
            <a:off x="176213" y="1136513"/>
            <a:ext cx="4633912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CE18D6B-23BA-3844-9E06-5BF320FF97B7}"/>
              </a:ext>
            </a:extLst>
          </p:cNvPr>
          <p:cNvSpPr txBox="1"/>
          <p:nvPr/>
        </p:nvSpPr>
        <p:spPr>
          <a:xfrm>
            <a:off x="2140225" y="463850"/>
            <a:ext cx="2898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spc="-150" dirty="0">
                <a:solidFill>
                  <a:schemeClr val="bg1"/>
                </a:solidFill>
                <a:latin typeface="Amsi Pro Cond" panose="020B0A06020201010104" pitchFamily="34" charset="77"/>
              </a:rPr>
              <a:t>Aktiviteter 1 - 2020</a:t>
            </a:r>
            <a:endParaRPr lang="da-DK" sz="2800" i="0" spc="-150" baseline="0" dirty="0">
              <a:solidFill>
                <a:schemeClr val="bg1"/>
              </a:solidFill>
              <a:latin typeface="Amsi Pro Cond" panose="020B0A06020201010104" pitchFamily="34" charset="77"/>
            </a:endParaRP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60018353-DBBA-4943-89B2-2B08D7C0E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229" y="503583"/>
            <a:ext cx="664619" cy="467487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62333C8E-3E58-41EF-AD32-8110091DD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509" y="575843"/>
            <a:ext cx="311728" cy="395227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6F2B3E25-74B2-4798-AF44-9E59A83BE3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8378" y="737326"/>
            <a:ext cx="258762" cy="269543"/>
          </a:xfrm>
          <a:prstGeom prst="rect">
            <a:avLst/>
          </a:prstGeom>
        </p:spPr>
      </p:pic>
      <p:pic>
        <p:nvPicPr>
          <p:cNvPr id="33" name="Billede 32">
            <a:extLst>
              <a:ext uri="{FF2B5EF4-FFF2-40B4-BE49-F238E27FC236}">
                <a16:creationId xmlns:a16="http://schemas.microsoft.com/office/drawing/2014/main" id="{F193E2E3-D63F-4DAC-805D-4B3CC6984C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6431" y="1477239"/>
            <a:ext cx="596828" cy="568741"/>
          </a:xfrm>
          <a:prstGeom prst="rect">
            <a:avLst/>
          </a:prstGeom>
        </p:spPr>
      </p:pic>
      <p:pic>
        <p:nvPicPr>
          <p:cNvPr id="34" name="Billede 33">
            <a:extLst>
              <a:ext uri="{FF2B5EF4-FFF2-40B4-BE49-F238E27FC236}">
                <a16:creationId xmlns:a16="http://schemas.microsoft.com/office/drawing/2014/main" id="{9BA2055A-B097-43FB-AC31-98F23597CF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8183" y="2133957"/>
            <a:ext cx="647516" cy="493730"/>
          </a:xfrm>
          <a:prstGeom prst="rect">
            <a:avLst/>
          </a:prstGeom>
        </p:spPr>
      </p:pic>
      <p:pic>
        <p:nvPicPr>
          <p:cNvPr id="35" name="Billede 34">
            <a:extLst>
              <a:ext uri="{FF2B5EF4-FFF2-40B4-BE49-F238E27FC236}">
                <a16:creationId xmlns:a16="http://schemas.microsoft.com/office/drawing/2014/main" id="{39A4C8C0-E8D6-4CB8-9F99-3202F67CD1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14845" y="2438214"/>
            <a:ext cx="609601" cy="643003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11988AE2-784D-4FEA-AF91-4501EBA847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35008" y="2961484"/>
            <a:ext cx="195477" cy="187333"/>
          </a:xfrm>
          <a:prstGeom prst="rect">
            <a:avLst/>
          </a:prstGeom>
        </p:spPr>
      </p:pic>
      <p:pic>
        <p:nvPicPr>
          <p:cNvPr id="37" name="Billede 36">
            <a:extLst>
              <a:ext uri="{FF2B5EF4-FFF2-40B4-BE49-F238E27FC236}">
                <a16:creationId xmlns:a16="http://schemas.microsoft.com/office/drawing/2014/main" id="{3AFA31B0-CC2F-421D-AE49-3D0C79F4652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45816" y="2826705"/>
            <a:ext cx="125375" cy="118000"/>
          </a:xfrm>
          <a:prstGeom prst="rect">
            <a:avLst/>
          </a:prstGeom>
        </p:spPr>
      </p:pic>
      <p:pic>
        <p:nvPicPr>
          <p:cNvPr id="38" name="Billede 37">
            <a:extLst>
              <a:ext uri="{FF2B5EF4-FFF2-40B4-BE49-F238E27FC236}">
                <a16:creationId xmlns:a16="http://schemas.microsoft.com/office/drawing/2014/main" id="{05DF421D-5625-4569-935B-DA3272301D5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85190" y="1578109"/>
            <a:ext cx="421154" cy="753644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4FE6A5CB-5A5F-47C3-8751-42207793A6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07390" y="3148817"/>
            <a:ext cx="598954" cy="542582"/>
          </a:xfrm>
          <a:prstGeom prst="rect">
            <a:avLst/>
          </a:prstGeom>
        </p:spPr>
      </p:pic>
      <p:pic>
        <p:nvPicPr>
          <p:cNvPr id="40" name="Billede 39">
            <a:extLst>
              <a:ext uri="{FF2B5EF4-FFF2-40B4-BE49-F238E27FC236}">
                <a16:creationId xmlns:a16="http://schemas.microsoft.com/office/drawing/2014/main" id="{D1D7AA91-6185-4F8C-9AE6-FE749A5922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43408" y="1501206"/>
            <a:ext cx="453278" cy="416124"/>
          </a:xfrm>
          <a:prstGeom prst="rect">
            <a:avLst/>
          </a:prstGeom>
        </p:spPr>
      </p:pic>
      <p:pic>
        <p:nvPicPr>
          <p:cNvPr id="44" name="Billede 43">
            <a:extLst>
              <a:ext uri="{FF2B5EF4-FFF2-40B4-BE49-F238E27FC236}">
                <a16:creationId xmlns:a16="http://schemas.microsoft.com/office/drawing/2014/main" id="{5DE58E55-1C2C-481A-B011-F942CA4E4D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6464" y="6200722"/>
            <a:ext cx="1391146" cy="1095477"/>
          </a:xfrm>
          <a:prstGeom prst="rect">
            <a:avLst/>
          </a:prstGeom>
        </p:spPr>
      </p:pic>
      <p:sp>
        <p:nvSpPr>
          <p:cNvPr id="45" name="Rektangel 44">
            <a:extLst>
              <a:ext uri="{FF2B5EF4-FFF2-40B4-BE49-F238E27FC236}">
                <a16:creationId xmlns:a16="http://schemas.microsoft.com/office/drawing/2014/main" id="{5977926D-4E6A-486C-B78D-5B8032C10EFF}"/>
              </a:ext>
            </a:extLst>
          </p:cNvPr>
          <p:cNvSpPr/>
          <p:nvPr/>
        </p:nvSpPr>
        <p:spPr>
          <a:xfrm>
            <a:off x="1977140" y="6675873"/>
            <a:ext cx="29949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a-DK" sz="1400" b="1" dirty="0">
                <a:solidFill>
                  <a:srgbClr val="000000"/>
                </a:solidFill>
                <a:latin typeface="Amsi Pro" panose="020B0A06020201010104" pitchFamily="34" charset="77"/>
              </a:rPr>
              <a:t>Kontakt</a:t>
            </a:r>
          </a:p>
          <a:p>
            <a:pPr algn="r"/>
            <a:r>
              <a:rPr lang="da-DK" sz="1100" dirty="0">
                <a:solidFill>
                  <a:srgbClr val="000000"/>
                </a:solidFill>
                <a:latin typeface="Amsi Pro" panose="020B0A06020201010104" pitchFamily="34" charset="77"/>
              </a:rPr>
              <a:t>[Skriv kontaktperson] – tlf. [Skriv </a:t>
            </a:r>
            <a:r>
              <a:rPr lang="da-DK" sz="1100" dirty="0" err="1">
                <a:solidFill>
                  <a:srgbClr val="000000"/>
                </a:solidFill>
                <a:latin typeface="Amsi Pro" panose="020B0A06020201010104" pitchFamily="34" charset="77"/>
              </a:rPr>
              <a:t>tlf</a:t>
            </a:r>
            <a:r>
              <a:rPr lang="da-DK" sz="1100" dirty="0">
                <a:solidFill>
                  <a:srgbClr val="000000"/>
                </a:solidFill>
                <a:latin typeface="Amsi Pro" panose="020B0A06020201010104" pitchFamily="34" charset="77"/>
              </a:rPr>
              <a:t> nummer]</a:t>
            </a:r>
          </a:p>
          <a:p>
            <a:pPr algn="r"/>
            <a:r>
              <a:rPr lang="da-DK" sz="1100" dirty="0">
                <a:solidFill>
                  <a:srgbClr val="000000"/>
                </a:solidFill>
                <a:latin typeface="Amsi Pro" panose="020B0A06020201010104" pitchFamily="34" charset="77"/>
              </a:rPr>
              <a:t>[Skriv mail]</a:t>
            </a:r>
            <a:endParaRPr lang="da-DK" sz="1100" dirty="0">
              <a:solidFill>
                <a:srgbClr val="000000"/>
              </a:solidFill>
              <a:latin typeface="Amsi Pro Light" panose="020B0A06020201010104" pitchFamily="34" charset="77"/>
            </a:endParaRP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5044F0DF-70E9-4026-9386-415D6D4C9611}"/>
              </a:ext>
            </a:extLst>
          </p:cNvPr>
          <p:cNvSpPr/>
          <p:nvPr/>
        </p:nvSpPr>
        <p:spPr>
          <a:xfrm>
            <a:off x="1957611" y="6230646"/>
            <a:ext cx="2998564" cy="592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50" b="1" dirty="0">
                <a:solidFill>
                  <a:srgbClr val="000000"/>
                </a:solidFill>
                <a:latin typeface="Amsi Pro" panose="020B0A06020201010104" pitchFamily="34" charset="77"/>
              </a:rPr>
              <a:t>[Skriv hvornår i mødes hvis i har faste aktiviteter]</a:t>
            </a:r>
          </a:p>
          <a:p>
            <a:r>
              <a:rPr lang="da-DK" sz="1100" dirty="0">
                <a:solidFill>
                  <a:srgbClr val="000000"/>
                </a:solidFill>
                <a:latin typeface="Amsi Pro" panose="020B0A06020201010104" pitchFamily="34" charset="77"/>
              </a:rPr>
              <a:t>[Skriv jeres adresse]</a:t>
            </a:r>
          </a:p>
          <a:p>
            <a:r>
              <a:rPr lang="da-DK" sz="1100" dirty="0">
                <a:solidFill>
                  <a:srgbClr val="000000"/>
                </a:solidFill>
                <a:latin typeface="Amsi Pro" panose="020B0A06020201010104" pitchFamily="34" charset="77"/>
              </a:rPr>
              <a:t>[Skriv jeres hjemmeside]</a:t>
            </a:r>
            <a:endParaRPr lang="da-DK" sz="1100" dirty="0">
              <a:solidFill>
                <a:srgbClr val="000000"/>
              </a:solidFill>
              <a:latin typeface="Amsi Pro Light" panose="020B0A060202010101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79139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AC6F2A2D-0EA5-B742-8422-888FF9AFE070}"/>
              </a:ext>
            </a:extLst>
          </p:cNvPr>
          <p:cNvSpPr txBox="1"/>
          <p:nvPr/>
        </p:nvSpPr>
        <p:spPr>
          <a:xfrm>
            <a:off x="2137395" y="1471906"/>
            <a:ext cx="28187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1000" dirty="0">
              <a:solidFill>
                <a:schemeClr val="bg1"/>
              </a:solidFill>
              <a:latin typeface="Amsi Pro Light" panose="020B0A06020201010104" pitchFamily="34" charset="77"/>
            </a:endParaRPr>
          </a:p>
          <a:p>
            <a:endParaRPr lang="da-DK" sz="1000" dirty="0">
              <a:solidFill>
                <a:schemeClr val="bg1"/>
              </a:solidFill>
              <a:latin typeface="Amsi Pro Light" panose="020B0A06020201010104" pitchFamily="34" charset="77"/>
            </a:endParaRP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Opstart i Hytten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Kongespil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KREA – Vi laver smykker</a:t>
            </a:r>
          </a:p>
          <a:p>
            <a:endParaRPr lang="da-DK" sz="1000" b="1" dirty="0">
              <a:solidFill>
                <a:schemeClr val="bg1"/>
              </a:solidFill>
              <a:latin typeface="Amsi Pro Light" panose="020B0A06020201010104" pitchFamily="34" charset="77"/>
            </a:endParaRP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Rundbold for alle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KREA – Stofbilleder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Bordtennis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KREA – Vi laver smykker</a:t>
            </a:r>
          </a:p>
          <a:p>
            <a:endParaRPr lang="da-DK" sz="1000" b="1" dirty="0">
              <a:solidFill>
                <a:schemeClr val="bg1"/>
              </a:solidFill>
              <a:latin typeface="Amsi Pro Light" panose="020B0A06020201010104" pitchFamily="34" charset="77"/>
            </a:endParaRP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Halloween ting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Lukket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Vi laver græskarhoveder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Forberedelse til halloween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Det spøger i DUI – Halloween 18.30 – 20.00</a:t>
            </a:r>
          </a:p>
          <a:p>
            <a:endParaRPr lang="da-DK" sz="1000" b="1" dirty="0">
              <a:solidFill>
                <a:schemeClr val="bg1"/>
              </a:solidFill>
              <a:latin typeface="Amsi Pro Light" panose="020B0A06020201010104" pitchFamily="34" charset="77"/>
            </a:endParaRP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Bordtennis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Fællesspisning Mortens and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KREA – Vi laver julegaver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Vi laver julepynt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Vi laver </a:t>
            </a:r>
            <a:r>
              <a:rPr lang="da-DK" sz="1000" b="1" dirty="0" err="1">
                <a:solidFill>
                  <a:schemeClr val="bg1"/>
                </a:solidFill>
                <a:latin typeface="Amsi Pro Light" panose="020B0A06020201010104" pitchFamily="34" charset="77"/>
              </a:rPr>
              <a:t>julebag</a:t>
            </a:r>
            <a:endParaRPr lang="da-DK" sz="1000" b="1" dirty="0">
              <a:solidFill>
                <a:schemeClr val="bg1"/>
              </a:solidFill>
              <a:latin typeface="Amsi Pro Light" panose="020B0A06020201010104" pitchFamily="34" charset="77"/>
            </a:endParaRPr>
          </a:p>
          <a:p>
            <a:endParaRPr lang="da-DK" sz="1000" b="1" dirty="0">
              <a:solidFill>
                <a:schemeClr val="bg1"/>
              </a:solidFill>
              <a:latin typeface="Amsi Pro Light" panose="020B0A06020201010104" pitchFamily="34" charset="77"/>
            </a:endParaRP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Vi laver julegodter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Jule Hyggeaften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Hyggeaften</a:t>
            </a:r>
          </a:p>
          <a:p>
            <a:r>
              <a:rPr lang="da-DK" sz="1000" b="1" dirty="0">
                <a:solidFill>
                  <a:schemeClr val="bg1"/>
                </a:solidFill>
                <a:latin typeface="Amsi Pro Light" panose="020B0A06020201010104" pitchFamily="34" charset="77"/>
              </a:rPr>
              <a:t>Lukket indtil 4. januar</a:t>
            </a:r>
          </a:p>
          <a:p>
            <a:endParaRPr lang="da-DK" sz="1000" b="1" dirty="0">
              <a:solidFill>
                <a:schemeClr val="bg1"/>
              </a:solidFill>
              <a:latin typeface="Amsi Pro Light" panose="020B0A06020201010104" pitchFamily="34" charset="77"/>
            </a:endParaRPr>
          </a:p>
          <a:p>
            <a:endParaRPr lang="da-DK" sz="1000" b="1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endParaRPr lang="da-DK" sz="1000" b="1" dirty="0">
              <a:solidFill>
                <a:schemeClr val="bg1"/>
              </a:solidFill>
              <a:latin typeface="Amsi Pro" panose="020B0A06020201010104" pitchFamily="34" charset="77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04CCC04-532D-B243-922E-5348C4C2AE4F}"/>
              </a:ext>
            </a:extLst>
          </p:cNvPr>
          <p:cNvSpPr txBox="1"/>
          <p:nvPr/>
        </p:nvSpPr>
        <p:spPr>
          <a:xfrm>
            <a:off x="595086" y="1471906"/>
            <a:ext cx="154230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Juli                     Lukket  </a:t>
            </a:r>
          </a:p>
          <a:p>
            <a:pPr algn="r"/>
            <a:endParaRPr lang="da-DK" sz="1000" b="1" kern="700" spc="5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AUGUST             Ma 17.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24</a:t>
            </a:r>
            <a:r>
              <a:rPr lang="da-DK" sz="1000" b="1" i="0" kern="700" spc="50" baseline="0" dirty="0">
                <a:solidFill>
                  <a:schemeClr val="bg1"/>
                </a:solidFill>
                <a:latin typeface="Amsi Pro" panose="020B0A06020201010104" pitchFamily="34" charset="77"/>
              </a:rPr>
              <a:t>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31.</a:t>
            </a:r>
          </a:p>
          <a:p>
            <a:pPr algn="r"/>
            <a:endParaRPr lang="da-DK" sz="1000" b="1" kern="700" spc="5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SEPTEMBER       Ma 07.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14.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21.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28.</a:t>
            </a:r>
          </a:p>
          <a:p>
            <a:pPr algn="r"/>
            <a:endParaRPr lang="da-DK" sz="1000" b="1" i="0" kern="700" spc="50" baseline="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OKTOBER           Ma 05.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12.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19.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26.</a:t>
            </a:r>
          </a:p>
          <a:p>
            <a:pPr algn="r"/>
            <a:r>
              <a:rPr lang="da-DK" sz="1000" b="1" kern="700" spc="50" dirty="0" err="1">
                <a:solidFill>
                  <a:schemeClr val="bg1"/>
                </a:solidFill>
                <a:latin typeface="Amsi Pro" panose="020B0A06020201010104" pitchFamily="34" charset="77"/>
              </a:rPr>
              <a:t>Lø</a:t>
            </a:r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  31.</a:t>
            </a:r>
          </a:p>
          <a:p>
            <a:pPr algn="r"/>
            <a:endParaRPr lang="da-DK" sz="1000" b="1" i="0" kern="700" spc="50" baseline="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NOVEMBER        Ma 02.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09.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16.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23.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30.</a:t>
            </a:r>
          </a:p>
          <a:p>
            <a:pPr algn="r"/>
            <a:endParaRPr lang="da-DK" sz="1000" b="1" kern="700" spc="5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DECEMBER        Ma 07.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14.</a:t>
            </a:r>
          </a:p>
          <a:p>
            <a:pPr algn="r"/>
            <a:r>
              <a:rPr lang="da-DK" sz="1000" b="1" kern="700" spc="50" dirty="0">
                <a:solidFill>
                  <a:schemeClr val="bg1"/>
                </a:solidFill>
                <a:latin typeface="Amsi Pro" panose="020B0A06020201010104" pitchFamily="34" charset="77"/>
              </a:rPr>
              <a:t>Ma 21.</a:t>
            </a:r>
          </a:p>
          <a:p>
            <a:pPr algn="r"/>
            <a:endParaRPr lang="da-DK" sz="1000" b="1" i="0" kern="700" spc="50" baseline="0" dirty="0">
              <a:solidFill>
                <a:schemeClr val="bg1"/>
              </a:solidFill>
              <a:latin typeface="Amsi Pro" panose="020B0A06020201010104" pitchFamily="34" charset="77"/>
            </a:endParaRPr>
          </a:p>
          <a:p>
            <a:pPr algn="r"/>
            <a:endParaRPr lang="da-DK" sz="1000" b="1" kern="700" spc="50" dirty="0">
              <a:solidFill>
                <a:schemeClr val="bg1"/>
              </a:solidFill>
              <a:latin typeface="Amsi Pro" panose="020B0A06020201010104" pitchFamily="34" charset="77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261063C-3308-5F48-9475-C40CB8527DCB}"/>
              </a:ext>
            </a:extLst>
          </p:cNvPr>
          <p:cNvSpPr/>
          <p:nvPr/>
        </p:nvSpPr>
        <p:spPr>
          <a:xfrm>
            <a:off x="176213" y="1136513"/>
            <a:ext cx="4633912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CE18D6B-23BA-3844-9E06-5BF320FF97B7}"/>
              </a:ext>
            </a:extLst>
          </p:cNvPr>
          <p:cNvSpPr txBox="1"/>
          <p:nvPr/>
        </p:nvSpPr>
        <p:spPr>
          <a:xfrm>
            <a:off x="2140225" y="463850"/>
            <a:ext cx="2898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spc="-150" dirty="0">
                <a:solidFill>
                  <a:schemeClr val="bg1"/>
                </a:solidFill>
                <a:latin typeface="Amsi Pro Cond" panose="020B0A06020201010104" pitchFamily="34" charset="77"/>
              </a:rPr>
              <a:t>Aktiviteter 2 - 2020</a:t>
            </a:r>
            <a:endParaRPr lang="da-DK" sz="2800" i="0" spc="-150" baseline="0" dirty="0">
              <a:solidFill>
                <a:schemeClr val="bg1"/>
              </a:solidFill>
              <a:latin typeface="Amsi Pro Cond" panose="020B0A06020201010104" pitchFamily="34" charset="77"/>
            </a:endParaRP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60018353-DBBA-4943-89B2-2B08D7C0E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229" y="503583"/>
            <a:ext cx="664619" cy="467487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62333C8E-3E58-41EF-AD32-8110091DD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509" y="575843"/>
            <a:ext cx="311728" cy="395227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6F2B3E25-74B2-4798-AF44-9E59A83BE3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8378" y="737326"/>
            <a:ext cx="258762" cy="269543"/>
          </a:xfrm>
          <a:prstGeom prst="rect">
            <a:avLst/>
          </a:prstGeom>
        </p:spPr>
      </p:pic>
      <p:pic>
        <p:nvPicPr>
          <p:cNvPr id="33" name="Billede 32">
            <a:extLst>
              <a:ext uri="{FF2B5EF4-FFF2-40B4-BE49-F238E27FC236}">
                <a16:creationId xmlns:a16="http://schemas.microsoft.com/office/drawing/2014/main" id="{F193E2E3-D63F-4DAC-805D-4B3CC6984C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0489" y="4927085"/>
            <a:ext cx="596828" cy="568741"/>
          </a:xfrm>
          <a:prstGeom prst="rect">
            <a:avLst/>
          </a:prstGeom>
        </p:spPr>
      </p:pic>
      <p:pic>
        <p:nvPicPr>
          <p:cNvPr id="34" name="Billede 33">
            <a:extLst>
              <a:ext uri="{FF2B5EF4-FFF2-40B4-BE49-F238E27FC236}">
                <a16:creationId xmlns:a16="http://schemas.microsoft.com/office/drawing/2014/main" id="{9BA2055A-B097-43FB-AC31-98F23597CF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29511" y="5646886"/>
            <a:ext cx="647516" cy="493730"/>
          </a:xfrm>
          <a:prstGeom prst="rect">
            <a:avLst/>
          </a:prstGeom>
        </p:spPr>
      </p:pic>
      <p:pic>
        <p:nvPicPr>
          <p:cNvPr id="35" name="Billede 34">
            <a:extLst>
              <a:ext uri="{FF2B5EF4-FFF2-40B4-BE49-F238E27FC236}">
                <a16:creationId xmlns:a16="http://schemas.microsoft.com/office/drawing/2014/main" id="{39A4C8C0-E8D6-4CB8-9F99-3202F67CD1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0726" y="5562774"/>
            <a:ext cx="609601" cy="643003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11988AE2-784D-4FEA-AF91-4501EBA847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47964" y="4242498"/>
            <a:ext cx="195477" cy="187333"/>
          </a:xfrm>
          <a:prstGeom prst="rect">
            <a:avLst/>
          </a:prstGeom>
        </p:spPr>
      </p:pic>
      <p:pic>
        <p:nvPicPr>
          <p:cNvPr id="37" name="Billede 36">
            <a:extLst>
              <a:ext uri="{FF2B5EF4-FFF2-40B4-BE49-F238E27FC236}">
                <a16:creationId xmlns:a16="http://schemas.microsoft.com/office/drawing/2014/main" id="{3AFA31B0-CC2F-421D-AE49-3D0C79F4652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72830" y="4084598"/>
            <a:ext cx="125375" cy="118000"/>
          </a:xfrm>
          <a:prstGeom prst="rect">
            <a:avLst/>
          </a:prstGeom>
        </p:spPr>
      </p:pic>
      <p:pic>
        <p:nvPicPr>
          <p:cNvPr id="38" name="Billede 37">
            <a:extLst>
              <a:ext uri="{FF2B5EF4-FFF2-40B4-BE49-F238E27FC236}">
                <a16:creationId xmlns:a16="http://schemas.microsoft.com/office/drawing/2014/main" id="{05DF421D-5625-4569-935B-DA3272301D5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98157" y="4641101"/>
            <a:ext cx="421154" cy="753644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4FE6A5CB-5A5F-47C3-8751-42207793A6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12146" y="4297681"/>
            <a:ext cx="598954" cy="542582"/>
          </a:xfrm>
          <a:prstGeom prst="rect">
            <a:avLst/>
          </a:prstGeom>
        </p:spPr>
      </p:pic>
      <p:pic>
        <p:nvPicPr>
          <p:cNvPr id="40" name="Billede 39">
            <a:extLst>
              <a:ext uri="{FF2B5EF4-FFF2-40B4-BE49-F238E27FC236}">
                <a16:creationId xmlns:a16="http://schemas.microsoft.com/office/drawing/2014/main" id="{D1D7AA91-6185-4F8C-9AE6-FE749A5922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95326" y="5590390"/>
            <a:ext cx="453278" cy="416124"/>
          </a:xfrm>
          <a:prstGeom prst="rect">
            <a:avLst/>
          </a:prstGeom>
        </p:spPr>
      </p:pic>
      <p:sp>
        <p:nvSpPr>
          <p:cNvPr id="24" name="Rektangel 23">
            <a:extLst>
              <a:ext uri="{FF2B5EF4-FFF2-40B4-BE49-F238E27FC236}">
                <a16:creationId xmlns:a16="http://schemas.microsoft.com/office/drawing/2014/main" id="{CD6DCC6E-A3FB-46E0-A7DC-60BEB3523BE2}"/>
              </a:ext>
            </a:extLst>
          </p:cNvPr>
          <p:cNvSpPr/>
          <p:nvPr/>
        </p:nvSpPr>
        <p:spPr>
          <a:xfrm>
            <a:off x="390230" y="6228430"/>
            <a:ext cx="4565945" cy="1045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6" name="Billede 25">
            <a:extLst>
              <a:ext uri="{FF2B5EF4-FFF2-40B4-BE49-F238E27FC236}">
                <a16:creationId xmlns:a16="http://schemas.microsoft.com/office/drawing/2014/main" id="{76DC4FB1-438C-4983-A8A2-4B379BC1DC5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6464" y="6200722"/>
            <a:ext cx="1391146" cy="1095477"/>
          </a:xfrm>
          <a:prstGeom prst="rect">
            <a:avLst/>
          </a:prstGeom>
        </p:spPr>
      </p:pic>
      <p:sp>
        <p:nvSpPr>
          <p:cNvPr id="25" name="Rektangel 24">
            <a:extLst>
              <a:ext uri="{FF2B5EF4-FFF2-40B4-BE49-F238E27FC236}">
                <a16:creationId xmlns:a16="http://schemas.microsoft.com/office/drawing/2014/main" id="{4D0E5EBF-8ADD-4966-90AF-B564D6FB98CC}"/>
              </a:ext>
            </a:extLst>
          </p:cNvPr>
          <p:cNvSpPr/>
          <p:nvPr/>
        </p:nvSpPr>
        <p:spPr>
          <a:xfrm>
            <a:off x="1957611" y="6230646"/>
            <a:ext cx="2998564" cy="592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50" b="1" dirty="0">
                <a:solidFill>
                  <a:srgbClr val="000000"/>
                </a:solidFill>
                <a:latin typeface="Amsi Pro" panose="020B0A06020201010104" pitchFamily="34" charset="77"/>
              </a:rPr>
              <a:t>[Skriv hvornår i mødes hvis i har faste aktiviteter]</a:t>
            </a:r>
          </a:p>
          <a:p>
            <a:r>
              <a:rPr lang="da-DK" sz="1100" dirty="0">
                <a:solidFill>
                  <a:srgbClr val="000000"/>
                </a:solidFill>
                <a:latin typeface="Amsi Pro" panose="020B0A06020201010104" pitchFamily="34" charset="77"/>
              </a:rPr>
              <a:t>[Skriv jeres adresse]</a:t>
            </a:r>
          </a:p>
          <a:p>
            <a:r>
              <a:rPr lang="da-DK" sz="1100" dirty="0">
                <a:solidFill>
                  <a:srgbClr val="000000"/>
                </a:solidFill>
                <a:latin typeface="Amsi Pro" panose="020B0A06020201010104" pitchFamily="34" charset="77"/>
              </a:rPr>
              <a:t>[Skriv jeres hjemmeside]</a:t>
            </a:r>
            <a:endParaRPr lang="da-DK" sz="1100" dirty="0">
              <a:solidFill>
                <a:srgbClr val="000000"/>
              </a:solidFill>
              <a:latin typeface="Amsi Pro Light" panose="020B0A06020201010104" pitchFamily="34" charset="77"/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0BA54984-B839-4B52-A998-7EE87B70A52A}"/>
              </a:ext>
            </a:extLst>
          </p:cNvPr>
          <p:cNvSpPr/>
          <p:nvPr/>
        </p:nvSpPr>
        <p:spPr>
          <a:xfrm>
            <a:off x="1977140" y="6675873"/>
            <a:ext cx="29949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a-DK" sz="1400" b="1" dirty="0">
                <a:solidFill>
                  <a:srgbClr val="000000"/>
                </a:solidFill>
                <a:latin typeface="Amsi Pro" panose="020B0A06020201010104" pitchFamily="34" charset="77"/>
              </a:rPr>
              <a:t>Kontakt</a:t>
            </a:r>
          </a:p>
          <a:p>
            <a:pPr algn="r"/>
            <a:r>
              <a:rPr lang="da-DK" sz="1100" dirty="0">
                <a:solidFill>
                  <a:srgbClr val="000000"/>
                </a:solidFill>
                <a:latin typeface="Amsi Pro" panose="020B0A06020201010104" pitchFamily="34" charset="77"/>
              </a:rPr>
              <a:t>[Skriv kontaktperson] – tlf. [Skriv </a:t>
            </a:r>
            <a:r>
              <a:rPr lang="da-DK" sz="1100" dirty="0" err="1">
                <a:solidFill>
                  <a:srgbClr val="000000"/>
                </a:solidFill>
                <a:latin typeface="Amsi Pro" panose="020B0A06020201010104" pitchFamily="34" charset="77"/>
              </a:rPr>
              <a:t>tlf</a:t>
            </a:r>
            <a:r>
              <a:rPr lang="da-DK" sz="1100" dirty="0">
                <a:solidFill>
                  <a:srgbClr val="000000"/>
                </a:solidFill>
                <a:latin typeface="Amsi Pro" panose="020B0A06020201010104" pitchFamily="34" charset="77"/>
              </a:rPr>
              <a:t> nummer]</a:t>
            </a:r>
          </a:p>
          <a:p>
            <a:pPr algn="r"/>
            <a:r>
              <a:rPr lang="da-DK" sz="1100" dirty="0">
                <a:solidFill>
                  <a:srgbClr val="000000"/>
                </a:solidFill>
                <a:latin typeface="Amsi Pro" panose="020B0A06020201010104" pitchFamily="34" charset="77"/>
              </a:rPr>
              <a:t>[Skriv mail]</a:t>
            </a:r>
            <a:endParaRPr lang="da-DK" sz="1100" dirty="0">
              <a:solidFill>
                <a:srgbClr val="000000"/>
              </a:solidFill>
              <a:latin typeface="Amsi Pro Light" panose="020B0A060202010101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13721364"/>
      </p:ext>
    </p:extLst>
  </p:cSld>
  <p:clrMapOvr>
    <a:masterClrMapping/>
  </p:clrMapOvr>
</p:sld>
</file>

<file path=ppt/theme/theme1.xml><?xml version="1.0" encoding="utf-8"?>
<a:theme xmlns:a="http://schemas.openxmlformats.org/drawingml/2006/main" name="F O R S I D E">
  <a:themeElements>
    <a:clrScheme name="DUI">
      <a:dk1>
        <a:srgbClr val="161412"/>
      </a:dk1>
      <a:lt1>
        <a:srgbClr val="FFFFFF"/>
      </a:lt1>
      <a:dk2>
        <a:srgbClr val="E62A32"/>
      </a:dk2>
      <a:lt2>
        <a:srgbClr val="41667F"/>
      </a:lt2>
      <a:accent1>
        <a:srgbClr val="B6DEDA"/>
      </a:accent1>
      <a:accent2>
        <a:srgbClr val="C1DA98"/>
      </a:accent2>
      <a:accent3>
        <a:srgbClr val="4D8378"/>
      </a:accent3>
      <a:accent4>
        <a:srgbClr val="F7A300"/>
      </a:accent4>
      <a:accent5>
        <a:srgbClr val="AF2424"/>
      </a:accent5>
      <a:accent6>
        <a:srgbClr val="E94883"/>
      </a:accent6>
      <a:hlink>
        <a:srgbClr val="EAE3D2"/>
      </a:hlink>
      <a:folHlink>
        <a:srgbClr val="E3E3E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5 Kalender Skabelon (PPT)" id="{E3CCB343-FAB1-3743-8E74-7FFA659A7A6C}" vid="{105D8310-7EDE-1F49-BECA-CB707DFD0C8F}"/>
    </a:ext>
  </a:extLst>
</a:theme>
</file>

<file path=ppt/theme/theme2.xml><?xml version="1.0" encoding="utf-8"?>
<a:theme xmlns:a="http://schemas.openxmlformats.org/drawingml/2006/main" name="F O R S I D E - 2">
  <a:themeElements>
    <a:clrScheme name="DUI2 1">
      <a:dk1>
        <a:srgbClr val="C7DAD6"/>
      </a:dk1>
      <a:lt1>
        <a:srgbClr val="576164"/>
      </a:lt1>
      <a:dk2>
        <a:srgbClr val="E3D157"/>
      </a:dk2>
      <a:lt2>
        <a:srgbClr val="AFD392"/>
      </a:lt2>
      <a:accent1>
        <a:srgbClr val="E4702A"/>
      </a:accent1>
      <a:accent2>
        <a:srgbClr val="009E8E"/>
      </a:accent2>
      <a:accent3>
        <a:srgbClr val="E7E76F"/>
      </a:accent3>
      <a:accent4>
        <a:srgbClr val="869036"/>
      </a:accent4>
      <a:accent5>
        <a:srgbClr val="C376A4"/>
      </a:accent5>
      <a:accent6>
        <a:srgbClr val="562A79"/>
      </a:accent6>
      <a:hlink>
        <a:srgbClr val="AFD392"/>
      </a:hlink>
      <a:folHlink>
        <a:srgbClr val="E3E3E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5 Kalender Skabelon (PPT)" id="{E3CCB343-FAB1-3743-8E74-7FFA659A7A6C}" vid="{9FAB2EAA-FEFB-5648-AE1E-52942147B466}"/>
    </a:ext>
  </a:extLst>
</a:theme>
</file>

<file path=ppt/theme/theme3.xml><?xml version="1.0" encoding="utf-8"?>
<a:theme xmlns:a="http://schemas.openxmlformats.org/drawingml/2006/main" name="A R R A N G E M E N T E R">
  <a:themeElements>
    <a:clrScheme name="DUI">
      <a:dk1>
        <a:srgbClr val="161412"/>
      </a:dk1>
      <a:lt1>
        <a:srgbClr val="FFFFFF"/>
      </a:lt1>
      <a:dk2>
        <a:srgbClr val="E62A32"/>
      </a:dk2>
      <a:lt2>
        <a:srgbClr val="41667F"/>
      </a:lt2>
      <a:accent1>
        <a:srgbClr val="B6DEDA"/>
      </a:accent1>
      <a:accent2>
        <a:srgbClr val="C1DA98"/>
      </a:accent2>
      <a:accent3>
        <a:srgbClr val="4D8378"/>
      </a:accent3>
      <a:accent4>
        <a:srgbClr val="F7A300"/>
      </a:accent4>
      <a:accent5>
        <a:srgbClr val="AF2424"/>
      </a:accent5>
      <a:accent6>
        <a:srgbClr val="E94883"/>
      </a:accent6>
      <a:hlink>
        <a:srgbClr val="EAE3D2"/>
      </a:hlink>
      <a:folHlink>
        <a:srgbClr val="E3E3E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5 Kalender Skabelon (PPT)" id="{E3CCB343-FAB1-3743-8E74-7FFA659A7A6C}" vid="{15F0AFD8-6400-5647-A8C7-B8D839398EED}"/>
    </a:ext>
  </a:extLst>
</a:theme>
</file>

<file path=ppt/theme/theme4.xml><?xml version="1.0" encoding="utf-8"?>
<a:theme xmlns:a="http://schemas.openxmlformats.org/drawingml/2006/main" name="A R R A N G E M E N T E R - 2">
  <a:themeElements>
    <a:clrScheme name="DUI2 1">
      <a:dk1>
        <a:srgbClr val="C7DAD6"/>
      </a:dk1>
      <a:lt1>
        <a:srgbClr val="576164"/>
      </a:lt1>
      <a:dk2>
        <a:srgbClr val="E3D157"/>
      </a:dk2>
      <a:lt2>
        <a:srgbClr val="AFD392"/>
      </a:lt2>
      <a:accent1>
        <a:srgbClr val="E4702A"/>
      </a:accent1>
      <a:accent2>
        <a:srgbClr val="009E8E"/>
      </a:accent2>
      <a:accent3>
        <a:srgbClr val="E7E76F"/>
      </a:accent3>
      <a:accent4>
        <a:srgbClr val="869036"/>
      </a:accent4>
      <a:accent5>
        <a:srgbClr val="C376A4"/>
      </a:accent5>
      <a:accent6>
        <a:srgbClr val="562A79"/>
      </a:accent6>
      <a:hlink>
        <a:srgbClr val="AFD392"/>
      </a:hlink>
      <a:folHlink>
        <a:srgbClr val="E3E3E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5 Kalender Skabelon (PPT)" id="{E3CCB343-FAB1-3743-8E74-7FFA659A7A6C}" vid="{9C912C83-26AE-CE4C-9422-3A32CDDE5A70}"/>
    </a:ext>
  </a:extLst>
</a:theme>
</file>

<file path=ppt/theme/theme5.xml><?xml version="1.0" encoding="utf-8"?>
<a:theme xmlns:a="http://schemas.openxmlformats.org/drawingml/2006/main" name="K A L E N D E R">
  <a:themeElements>
    <a:clrScheme name="DUI">
      <a:dk1>
        <a:srgbClr val="161412"/>
      </a:dk1>
      <a:lt1>
        <a:srgbClr val="FFFFFF"/>
      </a:lt1>
      <a:dk2>
        <a:srgbClr val="E62A32"/>
      </a:dk2>
      <a:lt2>
        <a:srgbClr val="41667F"/>
      </a:lt2>
      <a:accent1>
        <a:srgbClr val="B6DEDA"/>
      </a:accent1>
      <a:accent2>
        <a:srgbClr val="C1DA98"/>
      </a:accent2>
      <a:accent3>
        <a:srgbClr val="4D8378"/>
      </a:accent3>
      <a:accent4>
        <a:srgbClr val="F7A300"/>
      </a:accent4>
      <a:accent5>
        <a:srgbClr val="AF2424"/>
      </a:accent5>
      <a:accent6>
        <a:srgbClr val="E94883"/>
      </a:accent6>
      <a:hlink>
        <a:srgbClr val="EAE3D2"/>
      </a:hlink>
      <a:folHlink>
        <a:srgbClr val="E3E3E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5 Kalender Skabelon (PPT)" id="{E3CCB343-FAB1-3743-8E74-7FFA659A7A6C}" vid="{765C0C93-57A2-F447-A45E-4CF3C9CB30F7}"/>
    </a:ext>
  </a:extLst>
</a:theme>
</file>

<file path=ppt/theme/theme6.xml><?xml version="1.0" encoding="utf-8"?>
<a:theme xmlns:a="http://schemas.openxmlformats.org/drawingml/2006/main" name="K A L E N D E R - 2">
  <a:themeElements>
    <a:clrScheme name="DUI2 1">
      <a:dk1>
        <a:srgbClr val="C7DAD6"/>
      </a:dk1>
      <a:lt1>
        <a:srgbClr val="576164"/>
      </a:lt1>
      <a:dk2>
        <a:srgbClr val="E3D157"/>
      </a:dk2>
      <a:lt2>
        <a:srgbClr val="AFD392"/>
      </a:lt2>
      <a:accent1>
        <a:srgbClr val="E4702A"/>
      </a:accent1>
      <a:accent2>
        <a:srgbClr val="009E8E"/>
      </a:accent2>
      <a:accent3>
        <a:srgbClr val="E7E76F"/>
      </a:accent3>
      <a:accent4>
        <a:srgbClr val="869036"/>
      </a:accent4>
      <a:accent5>
        <a:srgbClr val="C376A4"/>
      </a:accent5>
      <a:accent6>
        <a:srgbClr val="562A79"/>
      </a:accent6>
      <a:hlink>
        <a:srgbClr val="AFD392"/>
      </a:hlink>
      <a:folHlink>
        <a:srgbClr val="E3E3E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5 Kalender Skabelon (PPT)" id="{E3CCB343-FAB1-3743-8E74-7FFA659A7A6C}" vid="{5D365AD3-A5A2-9D48-BABA-6AE121369EB8}"/>
    </a:ext>
  </a:extLst>
</a:theme>
</file>

<file path=ppt/theme/theme7.xml><?xml version="1.0" encoding="utf-8"?>
<a:theme xmlns:a="http://schemas.openxmlformats.org/drawingml/2006/main" name="B A G S I D E">
  <a:themeElements>
    <a:clrScheme name="DUI">
      <a:dk1>
        <a:srgbClr val="161412"/>
      </a:dk1>
      <a:lt1>
        <a:srgbClr val="FFFFFF"/>
      </a:lt1>
      <a:dk2>
        <a:srgbClr val="E62A32"/>
      </a:dk2>
      <a:lt2>
        <a:srgbClr val="41667F"/>
      </a:lt2>
      <a:accent1>
        <a:srgbClr val="B6DEDA"/>
      </a:accent1>
      <a:accent2>
        <a:srgbClr val="C1DA98"/>
      </a:accent2>
      <a:accent3>
        <a:srgbClr val="4D8378"/>
      </a:accent3>
      <a:accent4>
        <a:srgbClr val="F7A300"/>
      </a:accent4>
      <a:accent5>
        <a:srgbClr val="AF2424"/>
      </a:accent5>
      <a:accent6>
        <a:srgbClr val="E94883"/>
      </a:accent6>
      <a:hlink>
        <a:srgbClr val="EAE3D2"/>
      </a:hlink>
      <a:folHlink>
        <a:srgbClr val="E3E3E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5 Kalender Skabelon (PPT)" id="{E3CCB343-FAB1-3743-8E74-7FFA659A7A6C}" vid="{6DAC6709-C646-7240-A53F-7350241A8895}"/>
    </a:ext>
  </a:extLst>
</a:theme>
</file>

<file path=ppt/theme/theme8.xml><?xml version="1.0" encoding="utf-8"?>
<a:theme xmlns:a="http://schemas.openxmlformats.org/drawingml/2006/main" name="B A G S I D E - 2">
  <a:themeElements>
    <a:clrScheme name="DUI2 1">
      <a:dk1>
        <a:srgbClr val="C7DAD6"/>
      </a:dk1>
      <a:lt1>
        <a:srgbClr val="576164"/>
      </a:lt1>
      <a:dk2>
        <a:srgbClr val="E3D157"/>
      </a:dk2>
      <a:lt2>
        <a:srgbClr val="AFD392"/>
      </a:lt2>
      <a:accent1>
        <a:srgbClr val="E4702A"/>
      </a:accent1>
      <a:accent2>
        <a:srgbClr val="009E8E"/>
      </a:accent2>
      <a:accent3>
        <a:srgbClr val="E7E76F"/>
      </a:accent3>
      <a:accent4>
        <a:srgbClr val="869036"/>
      </a:accent4>
      <a:accent5>
        <a:srgbClr val="C376A4"/>
      </a:accent5>
      <a:accent6>
        <a:srgbClr val="562A79"/>
      </a:accent6>
      <a:hlink>
        <a:srgbClr val="AFD392"/>
      </a:hlink>
      <a:folHlink>
        <a:srgbClr val="E3E3E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5 Kalender Skabelon (PPT)" id="{E3CCB343-FAB1-3743-8E74-7FFA659A7A6C}" vid="{D9D74B7E-35EC-2D42-9BCA-32A217DBB871}"/>
    </a:ext>
  </a:extLst>
</a:theme>
</file>

<file path=ppt/theme/theme9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A5 Kalender Skabelon (PPT)</Template>
  <TotalTime>2867</TotalTime>
  <Words>343</Words>
  <Application>Microsoft Office PowerPoint</Application>
  <PresentationFormat>Brugerdefineret</PresentationFormat>
  <Paragraphs>127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8</vt:i4>
      </vt:variant>
      <vt:variant>
        <vt:lpstr>Slidetitler</vt:lpstr>
      </vt:variant>
      <vt:variant>
        <vt:i4>2</vt:i4>
      </vt:variant>
    </vt:vector>
  </HeadingPairs>
  <TitlesOfParts>
    <vt:vector size="15" baseType="lpstr">
      <vt:lpstr>Amsi Pro</vt:lpstr>
      <vt:lpstr>Amsi Pro Cond</vt:lpstr>
      <vt:lpstr>Amsi Pro Light</vt:lpstr>
      <vt:lpstr>Arial</vt:lpstr>
      <vt:lpstr>Calibri</vt:lpstr>
      <vt:lpstr>F O R S I D E</vt:lpstr>
      <vt:lpstr>F O R S I D E - 2</vt:lpstr>
      <vt:lpstr>A R R A N G E M E N T E R</vt:lpstr>
      <vt:lpstr>A R R A N G E M E N T E R - 2</vt:lpstr>
      <vt:lpstr>K A L E N D E R</vt:lpstr>
      <vt:lpstr>K A L E N D E R - 2</vt:lpstr>
      <vt:lpstr>B A G S I D E</vt:lpstr>
      <vt:lpstr>B A G S I D E - 2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Joachim Lærke Lyager</dc:creator>
  <cp:lastModifiedBy>DUI</cp:lastModifiedBy>
  <cp:revision>16</cp:revision>
  <dcterms:created xsi:type="dcterms:W3CDTF">2019-05-13T13:12:30Z</dcterms:created>
  <dcterms:modified xsi:type="dcterms:W3CDTF">2020-02-06T10:09:04Z</dcterms:modified>
</cp:coreProperties>
</file>