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9" r:id="rId2"/>
    <p:sldMasterId id="2147483662" r:id="rId3"/>
    <p:sldMasterId id="2147483693" r:id="rId4"/>
    <p:sldMasterId id="2147483668" r:id="rId5"/>
    <p:sldMasterId id="2147483697" r:id="rId6"/>
    <p:sldMasterId id="2147483673" r:id="rId7"/>
    <p:sldMasterId id="2147483699" r:id="rId8"/>
    <p:sldMasterId id="2147483678" r:id="rId9"/>
  </p:sldMasterIdLst>
  <p:notesMasterIdLst>
    <p:notesMasterId r:id="rId39"/>
  </p:notesMasterIdLst>
  <p:sldIdLst>
    <p:sldId id="256" r:id="rId10"/>
    <p:sldId id="284" r:id="rId11"/>
    <p:sldId id="290" r:id="rId12"/>
    <p:sldId id="291" r:id="rId13"/>
    <p:sldId id="287" r:id="rId14"/>
    <p:sldId id="285" r:id="rId15"/>
    <p:sldId id="292" r:id="rId16"/>
    <p:sldId id="293" r:id="rId17"/>
    <p:sldId id="288" r:id="rId18"/>
    <p:sldId id="286" r:id="rId19"/>
    <p:sldId id="294" r:id="rId20"/>
    <p:sldId id="295" r:id="rId21"/>
    <p:sldId id="289" r:id="rId22"/>
    <p:sldId id="263" r:id="rId23"/>
    <p:sldId id="271" r:id="rId24"/>
    <p:sldId id="264" r:id="rId25"/>
    <p:sldId id="265" r:id="rId26"/>
    <p:sldId id="272" r:id="rId27"/>
    <p:sldId id="296" r:id="rId28"/>
    <p:sldId id="297" r:id="rId29"/>
    <p:sldId id="275" r:id="rId30"/>
    <p:sldId id="276" r:id="rId31"/>
    <p:sldId id="298" r:id="rId32"/>
    <p:sldId id="299" r:id="rId33"/>
    <p:sldId id="279" r:id="rId34"/>
    <p:sldId id="280" r:id="rId35"/>
    <p:sldId id="300" r:id="rId36"/>
    <p:sldId id="301" r:id="rId37"/>
    <p:sldId id="283" r:id="rId38"/>
  </p:sldIdLst>
  <p:sldSz cx="5327650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7C37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59"/>
  </p:normalViewPr>
  <p:slideViewPr>
    <p:cSldViewPr snapToGrid="0" snapToObjects="1">
      <p:cViewPr>
        <p:scale>
          <a:sx n="100" d="100"/>
          <a:sy n="100" d="100"/>
        </p:scale>
        <p:origin x="30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07BE1-6D78-864E-BBFB-AB68E37BD250}" type="datetimeFigureOut">
              <a:rPr lang="da-DK" smtClean="0"/>
              <a:t>13-05-2019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2341563" y="1143000"/>
            <a:ext cx="2174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9E1DD-DAE3-AF4D-97EC-5FCF7C6BE02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981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39E1DD-DAE3-AF4D-97EC-5FCF7C6BE028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7350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00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6DBEE660-EA1A-3A47-9E11-CF7A40CDBB51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B37D0AA-4981-8848-8982-C6E86C9BC5E7}"/>
              </a:ext>
            </a:extLst>
          </p:cNvPr>
          <p:cNvSpPr/>
          <p:nvPr userDrawn="1"/>
        </p:nvSpPr>
        <p:spPr>
          <a:xfrm>
            <a:off x="1979650" y="1537237"/>
            <a:ext cx="3168000" cy="151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6B49B85F-8724-474B-B224-51B583822D17}"/>
              </a:ext>
            </a:extLst>
          </p:cNvPr>
          <p:cNvSpPr/>
          <p:nvPr userDrawn="1"/>
        </p:nvSpPr>
        <p:spPr>
          <a:xfrm>
            <a:off x="1979650" y="5584802"/>
            <a:ext cx="3168000" cy="151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33A0A57-6C27-C74E-B1CB-CCBD1BCB580A}"/>
              </a:ext>
            </a:extLst>
          </p:cNvPr>
          <p:cNvSpPr/>
          <p:nvPr userDrawn="1"/>
        </p:nvSpPr>
        <p:spPr>
          <a:xfrm>
            <a:off x="180000" y="3554296"/>
            <a:ext cx="3168000" cy="151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242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629BF3-EE68-B54B-9213-C04E0C6FF325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9234F36-7EEC-3943-8DB1-C934BD317300}"/>
              </a:ext>
            </a:extLst>
          </p:cNvPr>
          <p:cNvSpPr/>
          <p:nvPr userDrawn="1"/>
        </p:nvSpPr>
        <p:spPr>
          <a:xfrm>
            <a:off x="1979650" y="1537237"/>
            <a:ext cx="3168000" cy="15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D006C48-612E-C34C-8DE8-18520E2CFA38}"/>
              </a:ext>
            </a:extLst>
          </p:cNvPr>
          <p:cNvSpPr/>
          <p:nvPr userDrawn="1"/>
        </p:nvSpPr>
        <p:spPr>
          <a:xfrm>
            <a:off x="1979650" y="5584802"/>
            <a:ext cx="3168000" cy="15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6CAD362-53CD-DD4C-BC3A-614C87528033}"/>
              </a:ext>
            </a:extLst>
          </p:cNvPr>
          <p:cNvSpPr/>
          <p:nvPr userDrawn="1"/>
        </p:nvSpPr>
        <p:spPr>
          <a:xfrm>
            <a:off x="180000" y="3554296"/>
            <a:ext cx="3168000" cy="15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7285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368908-06FD-3642-8254-C857EE983A4B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A64F233-0F78-9548-A3B3-32A5448B9E3D}"/>
              </a:ext>
            </a:extLst>
          </p:cNvPr>
          <p:cNvSpPr/>
          <p:nvPr userDrawn="1"/>
        </p:nvSpPr>
        <p:spPr>
          <a:xfrm>
            <a:off x="1979650" y="1537237"/>
            <a:ext cx="3168000" cy="15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378FED3-BA92-4542-8436-225B1A59652A}"/>
              </a:ext>
            </a:extLst>
          </p:cNvPr>
          <p:cNvSpPr/>
          <p:nvPr userDrawn="1"/>
        </p:nvSpPr>
        <p:spPr>
          <a:xfrm>
            <a:off x="1979650" y="5584802"/>
            <a:ext cx="3168000" cy="15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4A52B17-8085-4147-9F41-CF1EAD7AE628}"/>
              </a:ext>
            </a:extLst>
          </p:cNvPr>
          <p:cNvSpPr/>
          <p:nvPr userDrawn="1"/>
        </p:nvSpPr>
        <p:spPr>
          <a:xfrm>
            <a:off x="180000" y="3554296"/>
            <a:ext cx="3168000" cy="15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122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2319035-87CB-B545-B5E7-E59F5DF068C3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solidFill>
            <a:srgbClr val="F7C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5972D71-CE17-A440-850F-AB58E8F3B71C}"/>
              </a:ext>
            </a:extLst>
          </p:cNvPr>
          <p:cNvSpPr/>
          <p:nvPr userDrawn="1"/>
        </p:nvSpPr>
        <p:spPr>
          <a:xfrm>
            <a:off x="1979650" y="1537237"/>
            <a:ext cx="3168000" cy="15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93DA3F6-6C59-1242-9F33-26DE4EBA71D0}"/>
              </a:ext>
            </a:extLst>
          </p:cNvPr>
          <p:cNvSpPr/>
          <p:nvPr userDrawn="1"/>
        </p:nvSpPr>
        <p:spPr>
          <a:xfrm>
            <a:off x="1979650" y="5584802"/>
            <a:ext cx="3168000" cy="15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3FE762D-4FC7-4D49-BC92-4D8AA6E9487B}"/>
              </a:ext>
            </a:extLst>
          </p:cNvPr>
          <p:cNvSpPr/>
          <p:nvPr userDrawn="1"/>
        </p:nvSpPr>
        <p:spPr>
          <a:xfrm>
            <a:off x="180000" y="3554296"/>
            <a:ext cx="3168000" cy="15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3663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I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1B649F4-877D-ED4D-BD0E-AB552316B1F8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D3C8B06-9035-3545-A30A-39E8D873424F}"/>
              </a:ext>
            </a:extLst>
          </p:cNvPr>
          <p:cNvSpPr/>
          <p:nvPr userDrawn="1"/>
        </p:nvSpPr>
        <p:spPr>
          <a:xfrm>
            <a:off x="1979650" y="1537237"/>
            <a:ext cx="3168000" cy="151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B2E4334-90F5-5341-B853-077026D50A15}"/>
              </a:ext>
            </a:extLst>
          </p:cNvPr>
          <p:cNvSpPr/>
          <p:nvPr userDrawn="1"/>
        </p:nvSpPr>
        <p:spPr>
          <a:xfrm>
            <a:off x="1979650" y="5584802"/>
            <a:ext cx="3168000" cy="151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62C75C4-94A0-9947-8A74-B76B2C7FE265}"/>
              </a:ext>
            </a:extLst>
          </p:cNvPr>
          <p:cNvSpPr/>
          <p:nvPr userDrawn="1"/>
        </p:nvSpPr>
        <p:spPr>
          <a:xfrm>
            <a:off x="180000" y="3554296"/>
            <a:ext cx="3168000" cy="151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9853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459F26C-A800-A440-A012-E35A64A99B4A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v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E7CF1F3-5FF8-9B45-9EA4-B36404D76E87}"/>
              </a:ext>
            </a:extLst>
          </p:cNvPr>
          <p:cNvSpPr/>
          <p:nvPr userDrawn="1"/>
        </p:nvSpPr>
        <p:spPr>
          <a:xfrm>
            <a:off x="1979650" y="1537237"/>
            <a:ext cx="3168000" cy="151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61401C78-8249-B740-9FB7-C9E21A3B6F6F}"/>
              </a:ext>
            </a:extLst>
          </p:cNvPr>
          <p:cNvSpPr/>
          <p:nvPr userDrawn="1"/>
        </p:nvSpPr>
        <p:spPr>
          <a:xfrm>
            <a:off x="1979650" y="5584802"/>
            <a:ext cx="3168000" cy="151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5DD72F2-AF14-EA4D-A3F5-5909B6BE035F}"/>
              </a:ext>
            </a:extLst>
          </p:cNvPr>
          <p:cNvSpPr/>
          <p:nvPr userDrawn="1"/>
        </p:nvSpPr>
        <p:spPr>
          <a:xfrm>
            <a:off x="180000" y="3554296"/>
            <a:ext cx="3168000" cy="151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2240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D0627B5-46AB-0341-9E00-1C0F255C8B28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8D738F8-A8C2-C147-B34D-32CA59DBBBDD}"/>
              </a:ext>
            </a:extLst>
          </p:cNvPr>
          <p:cNvSpPr/>
          <p:nvPr userDrawn="1"/>
        </p:nvSpPr>
        <p:spPr>
          <a:xfrm>
            <a:off x="392594" y="179999"/>
            <a:ext cx="1746000" cy="720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91679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1CFD218-D6EB-5F44-A002-D5F9F7847A3D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767505B6-767B-934F-A1D3-466781045903}"/>
              </a:ext>
            </a:extLst>
          </p:cNvPr>
          <p:cNvSpPr/>
          <p:nvPr userDrawn="1"/>
        </p:nvSpPr>
        <p:spPr>
          <a:xfrm>
            <a:off x="392594" y="179999"/>
            <a:ext cx="1746000" cy="720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3894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78C8592-FDD0-334C-9128-E7C5F2BE04CB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3C18BAE-F4D3-C548-8D4E-0E51078FC25B}"/>
              </a:ext>
            </a:extLst>
          </p:cNvPr>
          <p:cNvSpPr/>
          <p:nvPr userDrawn="1"/>
        </p:nvSpPr>
        <p:spPr>
          <a:xfrm>
            <a:off x="392594" y="179999"/>
            <a:ext cx="1746000" cy="72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1695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43BB34E-56D5-C343-BD07-09A030F041D5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B0F66E5-E5B5-F34E-95CE-79713B0146D3}"/>
              </a:ext>
            </a:extLst>
          </p:cNvPr>
          <p:cNvSpPr/>
          <p:nvPr userDrawn="1"/>
        </p:nvSpPr>
        <p:spPr>
          <a:xfrm>
            <a:off x="392594" y="179999"/>
            <a:ext cx="1746000" cy="72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8180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1CC8F37-D458-8D43-9C5D-69F646932D88}"/>
              </a:ext>
            </a:extLst>
          </p:cNvPr>
          <p:cNvSpPr/>
          <p:nvPr userDrawn="1"/>
        </p:nvSpPr>
        <p:spPr>
          <a:xfrm>
            <a:off x="180000" y="4141303"/>
            <a:ext cx="4967649" cy="2305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908DF7A-F391-514E-B550-36ED989C22BB}"/>
              </a:ext>
            </a:extLst>
          </p:cNvPr>
          <p:cNvSpPr/>
          <p:nvPr userDrawn="1"/>
        </p:nvSpPr>
        <p:spPr>
          <a:xfrm>
            <a:off x="180000" y="3961304"/>
            <a:ext cx="4967649" cy="18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15D71EE-5FE3-DD4D-A45B-75AC2BE1AF39}"/>
              </a:ext>
            </a:extLst>
          </p:cNvPr>
          <p:cNvSpPr>
            <a:spLocks noChangeAspect="1"/>
          </p:cNvSpPr>
          <p:nvPr userDrawn="1"/>
        </p:nvSpPr>
        <p:spPr>
          <a:xfrm>
            <a:off x="2321824" y="6105183"/>
            <a:ext cx="684000" cy="68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7814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1B0E049-A000-3F42-B447-7E313A3651FC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solidFill>
            <a:srgbClr val="F7C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836CDB6D-607D-B44A-AAEF-439D8C9364ED}"/>
              </a:ext>
            </a:extLst>
          </p:cNvPr>
          <p:cNvSpPr/>
          <p:nvPr userDrawn="1"/>
        </p:nvSpPr>
        <p:spPr>
          <a:xfrm>
            <a:off x="392594" y="179999"/>
            <a:ext cx="1746000" cy="72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5370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I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426DB89-B2D1-3045-A407-1E9082BF28B0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AEB6BEA-9453-6A42-AFA8-5ABED956AF87}"/>
              </a:ext>
            </a:extLst>
          </p:cNvPr>
          <p:cNvSpPr/>
          <p:nvPr userDrawn="1"/>
        </p:nvSpPr>
        <p:spPr>
          <a:xfrm>
            <a:off x="392594" y="179999"/>
            <a:ext cx="1746000" cy="72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9109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6E5651E-2519-A44C-8175-7247FF1BD9AC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59EC778-AC15-2049-B9CF-924D48F12D37}"/>
              </a:ext>
            </a:extLst>
          </p:cNvPr>
          <p:cNvSpPr/>
          <p:nvPr userDrawn="1"/>
        </p:nvSpPr>
        <p:spPr>
          <a:xfrm>
            <a:off x="392594" y="179999"/>
            <a:ext cx="1746000" cy="72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2692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7BADCAD-1844-E542-81D2-A719058ACFE7}"/>
              </a:ext>
            </a:extLst>
          </p:cNvPr>
          <p:cNvSpPr/>
          <p:nvPr userDrawn="1"/>
        </p:nvSpPr>
        <p:spPr>
          <a:xfrm>
            <a:off x="180000" y="180001"/>
            <a:ext cx="4967649" cy="47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0D149AA-ED06-714D-A071-6BE1AB214F6D}"/>
              </a:ext>
            </a:extLst>
          </p:cNvPr>
          <p:cNvSpPr/>
          <p:nvPr userDrawn="1"/>
        </p:nvSpPr>
        <p:spPr>
          <a:xfrm>
            <a:off x="180000" y="4968001"/>
            <a:ext cx="4967649" cy="18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4216536-BE65-7846-B736-6B0D8E421052}"/>
              </a:ext>
            </a:extLst>
          </p:cNvPr>
          <p:cNvSpPr>
            <a:spLocks noChangeAspect="1"/>
          </p:cNvSpPr>
          <p:nvPr userDrawn="1"/>
        </p:nvSpPr>
        <p:spPr>
          <a:xfrm>
            <a:off x="1997825" y="4405449"/>
            <a:ext cx="1332000" cy="13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2760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6B0454A1-66EE-9D4A-B7F5-6A1EDED4F690}"/>
              </a:ext>
            </a:extLst>
          </p:cNvPr>
          <p:cNvSpPr/>
          <p:nvPr userDrawn="1"/>
        </p:nvSpPr>
        <p:spPr>
          <a:xfrm>
            <a:off x="180000" y="180001"/>
            <a:ext cx="4967649" cy="47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40F94F7-0BAA-2441-97C2-B4EF300AC328}"/>
              </a:ext>
            </a:extLst>
          </p:cNvPr>
          <p:cNvSpPr/>
          <p:nvPr userDrawn="1"/>
        </p:nvSpPr>
        <p:spPr>
          <a:xfrm>
            <a:off x="180000" y="4968001"/>
            <a:ext cx="4967649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E0B0F64-0E4D-C943-954D-B19FCE73FFD0}"/>
              </a:ext>
            </a:extLst>
          </p:cNvPr>
          <p:cNvSpPr>
            <a:spLocks noChangeAspect="1"/>
          </p:cNvSpPr>
          <p:nvPr userDrawn="1"/>
        </p:nvSpPr>
        <p:spPr>
          <a:xfrm>
            <a:off x="1997825" y="4405449"/>
            <a:ext cx="1332000" cy="13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8821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6A9CEC1-31CA-6743-A9F9-ACCCAFB3CF80}"/>
              </a:ext>
            </a:extLst>
          </p:cNvPr>
          <p:cNvSpPr/>
          <p:nvPr userDrawn="1"/>
        </p:nvSpPr>
        <p:spPr>
          <a:xfrm>
            <a:off x="180000" y="180001"/>
            <a:ext cx="4967649" cy="478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96032F1-8A8F-814C-8E79-54A94B8B5DF9}"/>
              </a:ext>
            </a:extLst>
          </p:cNvPr>
          <p:cNvSpPr/>
          <p:nvPr userDrawn="1"/>
        </p:nvSpPr>
        <p:spPr>
          <a:xfrm>
            <a:off x="180000" y="4968001"/>
            <a:ext cx="4967649" cy="1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8C01A83-230B-D346-A4B9-8CF6E8E51BC6}"/>
              </a:ext>
            </a:extLst>
          </p:cNvPr>
          <p:cNvSpPr>
            <a:spLocks noChangeAspect="1"/>
          </p:cNvSpPr>
          <p:nvPr userDrawn="1"/>
        </p:nvSpPr>
        <p:spPr>
          <a:xfrm>
            <a:off x="1997825" y="4405449"/>
            <a:ext cx="1332000" cy="13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9493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ED4724D-B825-C940-9E12-5FE74909E683}"/>
              </a:ext>
            </a:extLst>
          </p:cNvPr>
          <p:cNvSpPr/>
          <p:nvPr userDrawn="1"/>
        </p:nvSpPr>
        <p:spPr>
          <a:xfrm>
            <a:off x="180000" y="180001"/>
            <a:ext cx="4967649" cy="478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3D27B33-37E8-C041-9646-6E30D1EEC69E}"/>
              </a:ext>
            </a:extLst>
          </p:cNvPr>
          <p:cNvSpPr/>
          <p:nvPr userDrawn="1"/>
        </p:nvSpPr>
        <p:spPr>
          <a:xfrm>
            <a:off x="180000" y="4968001"/>
            <a:ext cx="4967649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B4C81F5-304B-064D-8D5B-65BD42D7214A}"/>
              </a:ext>
            </a:extLst>
          </p:cNvPr>
          <p:cNvSpPr>
            <a:spLocks noChangeAspect="1"/>
          </p:cNvSpPr>
          <p:nvPr userDrawn="1"/>
        </p:nvSpPr>
        <p:spPr>
          <a:xfrm>
            <a:off x="1997825" y="4405449"/>
            <a:ext cx="1332000" cy="1332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0163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7E9E722-6391-3F43-81E0-BB2FFC40CB2C}"/>
              </a:ext>
            </a:extLst>
          </p:cNvPr>
          <p:cNvSpPr/>
          <p:nvPr userDrawn="1"/>
        </p:nvSpPr>
        <p:spPr>
          <a:xfrm>
            <a:off x="180000" y="180001"/>
            <a:ext cx="4967649" cy="4788000"/>
          </a:xfrm>
          <a:prstGeom prst="rect">
            <a:avLst/>
          </a:prstGeom>
          <a:solidFill>
            <a:srgbClr val="F7C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BEEB494-4C0C-D64E-B1A4-28A152E04C2F}"/>
              </a:ext>
            </a:extLst>
          </p:cNvPr>
          <p:cNvSpPr/>
          <p:nvPr userDrawn="1"/>
        </p:nvSpPr>
        <p:spPr>
          <a:xfrm>
            <a:off x="180000" y="4968001"/>
            <a:ext cx="4967649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2389637-DB24-6947-AF4C-86FEC28980D7}"/>
              </a:ext>
            </a:extLst>
          </p:cNvPr>
          <p:cNvSpPr>
            <a:spLocks noChangeAspect="1"/>
          </p:cNvSpPr>
          <p:nvPr userDrawn="1"/>
        </p:nvSpPr>
        <p:spPr>
          <a:xfrm>
            <a:off x="1997825" y="4405449"/>
            <a:ext cx="1332000" cy="1332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3177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I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61C75CF-5829-B24C-B5C3-B0BE1CEAA542}"/>
              </a:ext>
            </a:extLst>
          </p:cNvPr>
          <p:cNvSpPr/>
          <p:nvPr userDrawn="1"/>
        </p:nvSpPr>
        <p:spPr>
          <a:xfrm>
            <a:off x="180000" y="180001"/>
            <a:ext cx="4967649" cy="478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9262125-F957-C545-807A-3725794641AC}"/>
              </a:ext>
            </a:extLst>
          </p:cNvPr>
          <p:cNvSpPr/>
          <p:nvPr userDrawn="1"/>
        </p:nvSpPr>
        <p:spPr>
          <a:xfrm>
            <a:off x="180000" y="4968001"/>
            <a:ext cx="4967649" cy="1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B483AB8-41CC-E642-8829-8D846E4B6010}"/>
              </a:ext>
            </a:extLst>
          </p:cNvPr>
          <p:cNvSpPr>
            <a:spLocks noChangeAspect="1"/>
          </p:cNvSpPr>
          <p:nvPr userDrawn="1"/>
        </p:nvSpPr>
        <p:spPr>
          <a:xfrm>
            <a:off x="1997825" y="4405449"/>
            <a:ext cx="1332000" cy="1332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2572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8C57FA4-CDC9-1D41-9CB7-D763E34CDDE1}"/>
              </a:ext>
            </a:extLst>
          </p:cNvPr>
          <p:cNvSpPr/>
          <p:nvPr userDrawn="1"/>
        </p:nvSpPr>
        <p:spPr>
          <a:xfrm>
            <a:off x="180000" y="180001"/>
            <a:ext cx="4967649" cy="478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96F27EF-3902-3146-B265-212ED83605B2}"/>
              </a:ext>
            </a:extLst>
          </p:cNvPr>
          <p:cNvSpPr/>
          <p:nvPr userDrawn="1"/>
        </p:nvSpPr>
        <p:spPr>
          <a:xfrm>
            <a:off x="180000" y="4968001"/>
            <a:ext cx="4967649" cy="1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59D1172-3691-8849-B0A3-70E0EFEA274B}"/>
              </a:ext>
            </a:extLst>
          </p:cNvPr>
          <p:cNvSpPr>
            <a:spLocks noChangeAspect="1"/>
          </p:cNvSpPr>
          <p:nvPr userDrawn="1"/>
        </p:nvSpPr>
        <p:spPr>
          <a:xfrm>
            <a:off x="1997825" y="4405449"/>
            <a:ext cx="1332000" cy="1332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0640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C87A24B-0812-004E-8FA4-7F08395F4DB6}"/>
              </a:ext>
            </a:extLst>
          </p:cNvPr>
          <p:cNvSpPr/>
          <p:nvPr userDrawn="1"/>
        </p:nvSpPr>
        <p:spPr>
          <a:xfrm>
            <a:off x="180000" y="4141303"/>
            <a:ext cx="4967649" cy="23058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41B7343-A37A-6D49-B0FC-661709C59547}"/>
              </a:ext>
            </a:extLst>
          </p:cNvPr>
          <p:cNvSpPr/>
          <p:nvPr userDrawn="1"/>
        </p:nvSpPr>
        <p:spPr>
          <a:xfrm>
            <a:off x="180000" y="3961304"/>
            <a:ext cx="4967649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4F9B99D-F509-FF46-AE82-A949C663B969}"/>
              </a:ext>
            </a:extLst>
          </p:cNvPr>
          <p:cNvSpPr>
            <a:spLocks noChangeAspect="1"/>
          </p:cNvSpPr>
          <p:nvPr userDrawn="1"/>
        </p:nvSpPr>
        <p:spPr>
          <a:xfrm>
            <a:off x="2321824" y="6105183"/>
            <a:ext cx="684000" cy="68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057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EC6AD6F-98AA-154E-8C15-61E2AB0FDB25}"/>
              </a:ext>
            </a:extLst>
          </p:cNvPr>
          <p:cNvSpPr/>
          <p:nvPr userDrawn="1"/>
        </p:nvSpPr>
        <p:spPr>
          <a:xfrm>
            <a:off x="180000" y="4141303"/>
            <a:ext cx="4967649" cy="23058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4EE2DD-41FE-3749-9A9C-F53F4383BB91}"/>
              </a:ext>
            </a:extLst>
          </p:cNvPr>
          <p:cNvSpPr/>
          <p:nvPr userDrawn="1"/>
        </p:nvSpPr>
        <p:spPr>
          <a:xfrm>
            <a:off x="180000" y="3961304"/>
            <a:ext cx="4967649" cy="1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2726409-FEDF-4D40-B6D1-E3497C8E4CFC}"/>
              </a:ext>
            </a:extLst>
          </p:cNvPr>
          <p:cNvSpPr>
            <a:spLocks noChangeAspect="1"/>
          </p:cNvSpPr>
          <p:nvPr userDrawn="1"/>
        </p:nvSpPr>
        <p:spPr>
          <a:xfrm>
            <a:off x="2321824" y="6105183"/>
            <a:ext cx="684000" cy="68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535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D71C8BC-2314-2445-8F88-661ACD8A7579}"/>
              </a:ext>
            </a:extLst>
          </p:cNvPr>
          <p:cNvSpPr/>
          <p:nvPr userDrawn="1"/>
        </p:nvSpPr>
        <p:spPr>
          <a:xfrm>
            <a:off x="180000" y="4141303"/>
            <a:ext cx="4967649" cy="23058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CBD46B4-8AA9-DF41-9A03-D9252CD38020}"/>
              </a:ext>
            </a:extLst>
          </p:cNvPr>
          <p:cNvSpPr/>
          <p:nvPr userDrawn="1"/>
        </p:nvSpPr>
        <p:spPr>
          <a:xfrm>
            <a:off x="180000" y="3961304"/>
            <a:ext cx="4967649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24D216E-7266-9A49-880E-170CE6C4DA8D}"/>
              </a:ext>
            </a:extLst>
          </p:cNvPr>
          <p:cNvSpPr>
            <a:spLocks noChangeAspect="1"/>
          </p:cNvSpPr>
          <p:nvPr userDrawn="1"/>
        </p:nvSpPr>
        <p:spPr>
          <a:xfrm>
            <a:off x="2321824" y="6105183"/>
            <a:ext cx="684000" cy="6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7619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E7A87DE-91FD-F141-B4BC-828E67B5D51A}"/>
              </a:ext>
            </a:extLst>
          </p:cNvPr>
          <p:cNvSpPr/>
          <p:nvPr userDrawn="1"/>
        </p:nvSpPr>
        <p:spPr>
          <a:xfrm>
            <a:off x="180000" y="4141303"/>
            <a:ext cx="4967649" cy="2305879"/>
          </a:xfrm>
          <a:prstGeom prst="rect">
            <a:avLst/>
          </a:prstGeom>
          <a:solidFill>
            <a:srgbClr val="F7C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6D93F77-4FB2-434F-A496-1C8F30EB16F4}"/>
              </a:ext>
            </a:extLst>
          </p:cNvPr>
          <p:cNvSpPr/>
          <p:nvPr userDrawn="1"/>
        </p:nvSpPr>
        <p:spPr>
          <a:xfrm>
            <a:off x="180000" y="3961304"/>
            <a:ext cx="4967649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C8ADAFD-A6F0-C943-83D1-2F01ED0A0B44}"/>
              </a:ext>
            </a:extLst>
          </p:cNvPr>
          <p:cNvSpPr>
            <a:spLocks noChangeAspect="1"/>
          </p:cNvSpPr>
          <p:nvPr userDrawn="1"/>
        </p:nvSpPr>
        <p:spPr>
          <a:xfrm>
            <a:off x="2321824" y="6105183"/>
            <a:ext cx="684000" cy="6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0729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I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60A6D9A-199A-6C49-ABFF-A3FF12E70183}"/>
              </a:ext>
            </a:extLst>
          </p:cNvPr>
          <p:cNvSpPr/>
          <p:nvPr userDrawn="1"/>
        </p:nvSpPr>
        <p:spPr>
          <a:xfrm>
            <a:off x="180000" y="4141303"/>
            <a:ext cx="4967649" cy="23058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8097EBA-D8A2-4443-8CA1-DE682A3D5868}"/>
              </a:ext>
            </a:extLst>
          </p:cNvPr>
          <p:cNvSpPr/>
          <p:nvPr userDrawn="1"/>
        </p:nvSpPr>
        <p:spPr>
          <a:xfrm>
            <a:off x="180000" y="3961304"/>
            <a:ext cx="4967649" cy="1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4ACBEB9-98D2-F148-8C10-D545449637D0}"/>
              </a:ext>
            </a:extLst>
          </p:cNvPr>
          <p:cNvSpPr>
            <a:spLocks noChangeAspect="1"/>
          </p:cNvSpPr>
          <p:nvPr userDrawn="1"/>
        </p:nvSpPr>
        <p:spPr>
          <a:xfrm>
            <a:off x="2321824" y="6105183"/>
            <a:ext cx="684000" cy="6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174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756AB44-1750-874E-8635-6EE6F25E8A87}"/>
              </a:ext>
            </a:extLst>
          </p:cNvPr>
          <p:cNvSpPr/>
          <p:nvPr userDrawn="1"/>
        </p:nvSpPr>
        <p:spPr>
          <a:xfrm>
            <a:off x="180000" y="4141303"/>
            <a:ext cx="4967649" cy="23058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AE29D26-C207-784A-9369-CFCB1939DB53}"/>
              </a:ext>
            </a:extLst>
          </p:cNvPr>
          <p:cNvSpPr/>
          <p:nvPr userDrawn="1"/>
        </p:nvSpPr>
        <p:spPr>
          <a:xfrm>
            <a:off x="180000" y="3961304"/>
            <a:ext cx="4967649" cy="1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0AF5CF3-6CCB-0548-B715-9E089F79F08B}"/>
              </a:ext>
            </a:extLst>
          </p:cNvPr>
          <p:cNvSpPr>
            <a:spLocks noChangeAspect="1"/>
          </p:cNvSpPr>
          <p:nvPr userDrawn="1"/>
        </p:nvSpPr>
        <p:spPr>
          <a:xfrm>
            <a:off x="2321824" y="6105183"/>
            <a:ext cx="684000" cy="6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478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55A6E59-33FF-0A49-93B0-10B92C276E67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00BD0A3-135A-4345-9CFE-ABF359FC5422}"/>
              </a:ext>
            </a:extLst>
          </p:cNvPr>
          <p:cNvSpPr/>
          <p:nvPr userDrawn="1"/>
        </p:nvSpPr>
        <p:spPr>
          <a:xfrm>
            <a:off x="1979650" y="1537237"/>
            <a:ext cx="3168000" cy="15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17B706F-E3A5-FC49-AC70-55D159B77FAD}"/>
              </a:ext>
            </a:extLst>
          </p:cNvPr>
          <p:cNvSpPr/>
          <p:nvPr userDrawn="1"/>
        </p:nvSpPr>
        <p:spPr>
          <a:xfrm>
            <a:off x="1979650" y="5584802"/>
            <a:ext cx="3168000" cy="15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7E45834-5D7F-8B49-B3AF-9619524FA040}"/>
              </a:ext>
            </a:extLst>
          </p:cNvPr>
          <p:cNvSpPr/>
          <p:nvPr userDrawn="1"/>
        </p:nvSpPr>
        <p:spPr>
          <a:xfrm>
            <a:off x="180000" y="3554296"/>
            <a:ext cx="3168000" cy="15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7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16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532729" rtl="0" eaLnBrk="1" latinLnBrk="0" hangingPunct="1">
        <a:lnSpc>
          <a:spcPct val="90000"/>
        </a:lnSpc>
        <a:spcBef>
          <a:spcPct val="0"/>
        </a:spcBef>
        <a:buNone/>
        <a:defRPr sz="2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3182" indent="-133182" algn="l" defTabSz="532729" rtl="0" eaLnBrk="1" latinLnBrk="0" hangingPunct="1">
        <a:lnSpc>
          <a:spcPct val="90000"/>
        </a:lnSpc>
        <a:spcBef>
          <a:spcPts val="58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399547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665912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165" kern="1200">
          <a:solidFill>
            <a:schemeClr val="tx1"/>
          </a:solidFill>
          <a:latin typeface="+mn-lt"/>
          <a:ea typeface="+mn-ea"/>
          <a:cs typeface="+mn-cs"/>
        </a:defRPr>
      </a:lvl3pPr>
      <a:lvl4pPr marL="932277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4pPr>
      <a:lvl5pPr marL="1198641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5pPr>
      <a:lvl6pPr marL="1465006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6pPr>
      <a:lvl7pPr marL="1731371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7pPr>
      <a:lvl8pPr marL="1997735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8pPr>
      <a:lvl9pPr marL="2264100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1pPr>
      <a:lvl2pPr marL="266365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2pPr>
      <a:lvl3pPr marL="532729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3pPr>
      <a:lvl4pPr marL="799094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4pPr>
      <a:lvl5pPr marL="1065459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5pPr>
      <a:lvl6pPr marL="1331824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6pPr>
      <a:lvl7pPr marL="1598188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7pPr>
      <a:lvl8pPr marL="1864553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8pPr>
      <a:lvl9pPr marL="2130918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51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12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46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93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8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01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45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15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93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3.png"/><Relationship Id="rId7" Type="http://schemas.openxmlformats.org/officeDocument/2006/relationships/image" Target="../media/image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11" Type="http://schemas.openxmlformats.org/officeDocument/2006/relationships/image" Target="../media/image22.png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29DDB4B-281E-6044-A204-B5F0E13F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1"/>
            <a:ext cx="5327650" cy="75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12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ræ, udendørs, plante, græs&#10;&#10;Automatisk genereret beskrivelse">
            <a:extLst>
              <a:ext uri="{FF2B5EF4-FFF2-40B4-BE49-F238E27FC236}">
                <a16:creationId xmlns:a16="http://schemas.microsoft.com/office/drawing/2014/main" id="{F5751C0E-4DA8-0C4F-84CA-71DEF2837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" t="49936" r="716"/>
          <a:stretch/>
        </p:blipFill>
        <p:spPr>
          <a:xfrm>
            <a:off x="179999" y="176651"/>
            <a:ext cx="4967650" cy="3784652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67DC1C9-A2CB-A045-B1B2-C85394A0CD42}"/>
              </a:ext>
            </a:extLst>
          </p:cNvPr>
          <p:cNvSpPr txBox="1"/>
          <p:nvPr/>
        </p:nvSpPr>
        <p:spPr>
          <a:xfrm>
            <a:off x="356344" y="4222373"/>
            <a:ext cx="4067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i="0" spc="600" dirty="0">
                <a:solidFill>
                  <a:schemeClr val="accent3"/>
                </a:solidFill>
                <a:latin typeface="Amsi Pro Cond" panose="020B0A06020201010104" pitchFamily="34" charset="77"/>
              </a:rPr>
              <a:t>APRIL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058CED0-E34E-4842-84C2-7BD9371252E4}"/>
              </a:ext>
            </a:extLst>
          </p:cNvPr>
          <p:cNvSpPr/>
          <p:nvPr/>
        </p:nvSpPr>
        <p:spPr>
          <a:xfrm>
            <a:off x="441324" y="5144686"/>
            <a:ext cx="2144714" cy="9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accent4"/>
              </a:solidFill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D29DD7C-BF1F-DB46-9BEA-7D09B531A878}"/>
              </a:ext>
            </a:extLst>
          </p:cNvPr>
          <p:cNvSpPr txBox="1"/>
          <p:nvPr/>
        </p:nvSpPr>
        <p:spPr>
          <a:xfrm>
            <a:off x="359506" y="5398617"/>
            <a:ext cx="341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0" i="0" spc="140" baseline="0" dirty="0">
                <a:solidFill>
                  <a:schemeClr val="accent3"/>
                </a:solidFill>
                <a:latin typeface="Amsi Pro Cond Light" panose="020B0A06020201010104" pitchFamily="34" charset="77"/>
              </a:rPr>
              <a:t>MÅNEDENS AKTIVITETER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6AC3ED2-4725-9B4E-B2C1-EEBE5F211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80" y="5974300"/>
            <a:ext cx="1827945" cy="143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12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felt 11">
            <a:extLst>
              <a:ext uri="{FF2B5EF4-FFF2-40B4-BE49-F238E27FC236}">
                <a16:creationId xmlns:a16="http://schemas.microsoft.com/office/drawing/2014/main" id="{D1B7CC02-75EB-E948-966C-D54AF3DEA54E}"/>
              </a:ext>
            </a:extLst>
          </p:cNvPr>
          <p:cNvSpPr txBox="1"/>
          <p:nvPr/>
        </p:nvSpPr>
        <p:spPr>
          <a:xfrm>
            <a:off x="0" y="389962"/>
            <a:ext cx="532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b="1" spc="490" dirty="0">
                <a:solidFill>
                  <a:schemeClr val="accent3"/>
                </a:solidFill>
                <a:latin typeface="Amsi Pro Cond" panose="020B0A06020201010104" pitchFamily="34" charset="77"/>
              </a:rPr>
              <a:t>ARRANGEMENTER</a:t>
            </a:r>
            <a:endParaRPr lang="da-DK" sz="3600" b="1" i="0" spc="490" baseline="0" dirty="0">
              <a:solidFill>
                <a:schemeClr val="accent3"/>
              </a:solidFill>
              <a:latin typeface="Amsi Pro Cond" panose="020B0A06020201010104" pitchFamily="34" charset="77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010F3B06-5C51-154B-BE1B-EADA99B5AEBA}"/>
              </a:ext>
            </a:extLst>
          </p:cNvPr>
          <p:cNvSpPr txBox="1"/>
          <p:nvPr/>
        </p:nvSpPr>
        <p:spPr>
          <a:xfrm>
            <a:off x="2151525" y="1701051"/>
            <a:ext cx="231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1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4C6E7AD8-E6C5-994D-A784-076EC46D00B1}"/>
              </a:ext>
            </a:extLst>
          </p:cNvPr>
          <p:cNvSpPr txBox="1"/>
          <p:nvPr/>
        </p:nvSpPr>
        <p:spPr>
          <a:xfrm>
            <a:off x="349617" y="3731557"/>
            <a:ext cx="246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2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336085A5-CD9C-FE4C-BD98-5F94A4526C9B}"/>
              </a:ext>
            </a:extLst>
          </p:cNvPr>
          <p:cNvSpPr txBox="1"/>
          <p:nvPr/>
        </p:nvSpPr>
        <p:spPr>
          <a:xfrm>
            <a:off x="2158245" y="5755339"/>
            <a:ext cx="230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3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E5B29BB8-7798-964D-B284-7D099246A987}"/>
              </a:ext>
            </a:extLst>
          </p:cNvPr>
          <p:cNvSpPr/>
          <p:nvPr/>
        </p:nvSpPr>
        <p:spPr>
          <a:xfrm>
            <a:off x="467649" y="1135903"/>
            <a:ext cx="4682575" cy="745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accent4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3FE05FE-29EB-F047-B0F9-D2AF5EE02681}"/>
              </a:ext>
            </a:extLst>
          </p:cNvPr>
          <p:cNvSpPr/>
          <p:nvPr/>
        </p:nvSpPr>
        <p:spPr>
          <a:xfrm>
            <a:off x="2244724" y="2002678"/>
            <a:ext cx="1584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7CCAA2C1-85A6-114E-BBA2-CD6843488891}"/>
              </a:ext>
            </a:extLst>
          </p:cNvPr>
          <p:cNvSpPr/>
          <p:nvPr/>
        </p:nvSpPr>
        <p:spPr>
          <a:xfrm>
            <a:off x="441324" y="4031503"/>
            <a:ext cx="1620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563A767C-1243-2B49-8760-8BA4D530D824}"/>
              </a:ext>
            </a:extLst>
          </p:cNvPr>
          <p:cNvSpPr/>
          <p:nvPr/>
        </p:nvSpPr>
        <p:spPr>
          <a:xfrm>
            <a:off x="2244724" y="6057153"/>
            <a:ext cx="1584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399AB42B-2A06-9744-98B6-5949D470F283}"/>
              </a:ext>
            </a:extLst>
          </p:cNvPr>
          <p:cNvSpPr txBox="1"/>
          <p:nvPr/>
        </p:nvSpPr>
        <p:spPr>
          <a:xfrm>
            <a:off x="2151525" y="2070840"/>
            <a:ext cx="2998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  <a:endParaRPr lang="da-DK" sz="1000" b="1" spc="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97086FF1-79DE-0C4E-BBF9-6395B4711454}"/>
              </a:ext>
            </a:extLst>
          </p:cNvPr>
          <p:cNvSpPr txBox="1"/>
          <p:nvPr/>
        </p:nvSpPr>
        <p:spPr>
          <a:xfrm>
            <a:off x="349619" y="4101345"/>
            <a:ext cx="28861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spc="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endParaRPr lang="da-DK" sz="1000" b="0" i="0" spc="0" baseline="0" dirty="0">
              <a:solidFill>
                <a:srgbClr val="FFFFFF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629FACDB-8A87-0242-9FA6-23355CF7875C}"/>
              </a:ext>
            </a:extLst>
          </p:cNvPr>
          <p:cNvSpPr txBox="1"/>
          <p:nvPr/>
        </p:nvSpPr>
        <p:spPr>
          <a:xfrm>
            <a:off x="2151529" y="6125128"/>
            <a:ext cx="2796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spc="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pic>
        <p:nvPicPr>
          <p:cNvPr id="16" name="Billede 15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D495B447-D4F8-4947-A425-377ABDA836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52" r="11390"/>
          <a:stretch/>
        </p:blipFill>
        <p:spPr>
          <a:xfrm>
            <a:off x="467649" y="1538799"/>
            <a:ext cx="1511541" cy="1511324"/>
          </a:xfrm>
          <a:prstGeom prst="rect">
            <a:avLst/>
          </a:prstGeom>
        </p:spPr>
      </p:pic>
      <p:pic>
        <p:nvPicPr>
          <p:cNvPr id="17" name="Billede 16" descr="Et billede, der indeholder person, skærende, kage, indendørs&#10;&#10;Automatisk genereret beskrivelse">
            <a:extLst>
              <a:ext uri="{FF2B5EF4-FFF2-40B4-BE49-F238E27FC236}">
                <a16:creationId xmlns:a16="http://schemas.microsoft.com/office/drawing/2014/main" id="{CC7F4488-4674-4110-BF57-A72A9583C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000" y="3554296"/>
            <a:ext cx="1511324" cy="1511324"/>
          </a:xfrm>
          <a:prstGeom prst="rect">
            <a:avLst/>
          </a:prstGeom>
        </p:spPr>
      </p:pic>
      <p:pic>
        <p:nvPicPr>
          <p:cNvPr id="18" name="Billede 17" descr="Et billede, der indeholder person, pige, barn, træ&#10;&#10;Automatisk genereret beskrivelse">
            <a:extLst>
              <a:ext uri="{FF2B5EF4-FFF2-40B4-BE49-F238E27FC236}">
                <a16:creationId xmlns:a16="http://schemas.microsoft.com/office/drawing/2014/main" id="{61943B7C-AEA7-4855-88A5-B3FD98066B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60" r="7357"/>
          <a:stretch/>
        </p:blipFill>
        <p:spPr>
          <a:xfrm>
            <a:off x="468109" y="5584802"/>
            <a:ext cx="1511541" cy="151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23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2CDC75-5B89-E34F-8566-AA6A5AE28215}"/>
              </a:ext>
            </a:extLst>
          </p:cNvPr>
          <p:cNvSpPr/>
          <p:nvPr/>
        </p:nvSpPr>
        <p:spPr>
          <a:xfrm>
            <a:off x="176214" y="1136513"/>
            <a:ext cx="4643436" cy="9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1D83A83-9593-ED42-978E-02496A082415}"/>
              </a:ext>
            </a:extLst>
          </p:cNvPr>
          <p:cNvSpPr txBox="1"/>
          <p:nvPr/>
        </p:nvSpPr>
        <p:spPr>
          <a:xfrm>
            <a:off x="2140225" y="389962"/>
            <a:ext cx="34509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800" b="1" spc="490" dirty="0">
                <a:solidFill>
                  <a:schemeClr val="accent3"/>
                </a:solidFill>
                <a:latin typeface="Amsi Pro Cond" panose="020B0A06020201010104" pitchFamily="34" charset="77"/>
              </a:rPr>
              <a:t>KALENDER</a:t>
            </a:r>
            <a:endParaRPr lang="da-DK" sz="3800" b="1" i="0" spc="490" baseline="0" dirty="0">
              <a:solidFill>
                <a:schemeClr val="accent3"/>
              </a:solidFill>
              <a:latin typeface="Amsi Pro Cond" panose="020B0A06020201010104" pitchFamily="34" charset="77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B40D556-2FB8-7B44-B9C3-527F55F36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380" y="503583"/>
            <a:ext cx="664619" cy="46748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B69DF74-003B-F646-B33F-18803B39B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71" y="575843"/>
            <a:ext cx="311728" cy="39522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4153D28-C827-6E45-B207-E7FBB2F52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92" y="701527"/>
            <a:ext cx="258762" cy="269543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8994B02-E437-9648-BEA4-A5231245DE7B}"/>
              </a:ext>
            </a:extLst>
          </p:cNvPr>
          <p:cNvSpPr txBox="1"/>
          <p:nvPr/>
        </p:nvSpPr>
        <p:spPr>
          <a:xfrm>
            <a:off x="2137395" y="1471906"/>
            <a:ext cx="28187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i="0" spc="0" baseline="0" dirty="0">
                <a:solidFill>
                  <a:schemeClr val="accent3"/>
                </a:solidFill>
                <a:latin typeface="Amsi Pro" panose="020B0A06020201010104" pitchFamily="34" charset="77"/>
              </a:rPr>
              <a:t>Arrangement 1</a:t>
            </a:r>
          </a:p>
          <a:p>
            <a:r>
              <a:rPr lang="da-DK" sz="1000" b="0" i="0" spc="0" baseline="0" dirty="0">
                <a:solidFill>
                  <a:schemeClr val="accent3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3"/>
                </a:solidFill>
                <a:latin typeface="Amsi Pro Light" panose="020B0A06020201010104" pitchFamily="34" charset="77"/>
              </a:rPr>
              <a:t>Her kan arrangementet beskrives.</a:t>
            </a:r>
            <a:endParaRPr lang="da-DK" sz="1000" b="0" i="0" spc="0" baseline="0" dirty="0">
              <a:solidFill>
                <a:schemeClr val="accent3"/>
              </a:solidFill>
              <a:latin typeface="Amsi Pro Light" panose="020B0A06020201010104" pitchFamily="34" charset="77"/>
            </a:endParaRPr>
          </a:p>
          <a:p>
            <a:endParaRPr lang="da-DK" sz="1000" b="1" i="0" spc="0" baseline="0" dirty="0">
              <a:solidFill>
                <a:schemeClr val="accent3"/>
              </a:solidFill>
              <a:latin typeface="Amsi Pro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accent3"/>
                </a:solidFill>
                <a:latin typeface="Amsi Pro" panose="020B0A06020201010104" pitchFamily="34" charset="77"/>
              </a:rPr>
              <a:t>Arrangement 2</a:t>
            </a:r>
          </a:p>
          <a:p>
            <a:r>
              <a:rPr lang="da-DK" sz="1000" b="0" i="0" spc="0" baseline="0" dirty="0">
                <a:solidFill>
                  <a:schemeClr val="accent3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3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dirty="0">
              <a:solidFill>
                <a:schemeClr val="accent3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chemeClr val="accent3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3"/>
                </a:solidFill>
                <a:latin typeface="Amsi Pro Light" panose="020B0A06020201010104" pitchFamily="34" charset="77"/>
              </a:rPr>
              <a:t>Her kan arrangementet beskrives.</a:t>
            </a:r>
            <a:endParaRPr lang="da-DK" sz="1000" b="0" i="0" spc="0" baseline="0" dirty="0">
              <a:solidFill>
                <a:schemeClr val="accent3"/>
              </a:solidFill>
              <a:latin typeface="Amsi Pro Light" panose="020B0A06020201010104" pitchFamily="34" charset="77"/>
            </a:endParaRPr>
          </a:p>
          <a:p>
            <a:endParaRPr lang="da-DK" sz="1000" b="0" i="0" spc="0" baseline="0" dirty="0">
              <a:solidFill>
                <a:schemeClr val="accent3"/>
              </a:solidFill>
              <a:latin typeface="Amsi Pro Light" panose="020B0A06020201010104" pitchFamily="34" charset="77"/>
            </a:endParaRPr>
          </a:p>
          <a:p>
            <a:r>
              <a:rPr lang="da-DK" sz="1000" b="1" dirty="0">
                <a:solidFill>
                  <a:schemeClr val="accent3"/>
                </a:solidFill>
                <a:latin typeface="Amsi Pro" panose="020B0A06020201010104" pitchFamily="34" charset="77"/>
              </a:rPr>
              <a:t>Arrangement 3</a:t>
            </a:r>
            <a:endParaRPr lang="da-DK" sz="1000" b="1" i="0" spc="0" baseline="0" dirty="0">
              <a:solidFill>
                <a:schemeClr val="accent3"/>
              </a:solidFill>
              <a:latin typeface="Amsi Pro" panose="020B0A06020201010104" pitchFamily="34" charset="77"/>
            </a:endParaRPr>
          </a:p>
          <a:p>
            <a:r>
              <a:rPr lang="da-DK" sz="1000" dirty="0">
                <a:solidFill>
                  <a:schemeClr val="accent3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3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3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b="0" i="0" spc="0" baseline="0" dirty="0">
              <a:solidFill>
                <a:schemeClr val="accent3"/>
              </a:solidFill>
              <a:latin typeface="Amsi Pro Light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accent3"/>
                </a:solidFill>
                <a:latin typeface="Amsi Pro" panose="020B0A06020201010104" pitchFamily="34" charset="77"/>
              </a:rPr>
              <a:t>Arrangement 4</a:t>
            </a:r>
          </a:p>
          <a:p>
            <a:r>
              <a:rPr lang="da-DK" sz="1000" dirty="0">
                <a:solidFill>
                  <a:schemeClr val="accent3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3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dirty="0">
              <a:solidFill>
                <a:schemeClr val="accent3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chemeClr val="accent3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3"/>
                </a:solidFill>
                <a:latin typeface="Amsi Pro Light" panose="020B0A06020201010104" pitchFamily="34" charset="77"/>
              </a:rPr>
              <a:t>Her kan arrangementet beskrives.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72D009D7-A57B-A149-868F-C397AFF74841}"/>
              </a:ext>
            </a:extLst>
          </p:cNvPr>
          <p:cNvSpPr txBox="1"/>
          <p:nvPr/>
        </p:nvSpPr>
        <p:spPr>
          <a:xfrm>
            <a:off x="595086" y="1471906"/>
            <a:ext cx="15423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kern="700" spc="5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  <a:endParaRPr lang="da-DK" sz="1000" b="0" i="0" kern="700" spc="50" baseline="0" dirty="0">
              <a:solidFill>
                <a:srgbClr val="FFFFFF"/>
              </a:solidFill>
              <a:latin typeface="Amsi Pro Light" panose="020B0A06020201010104" pitchFamily="34" charset="77"/>
            </a:endParaRPr>
          </a:p>
        </p:txBody>
      </p:sp>
      <p:pic>
        <p:nvPicPr>
          <p:cNvPr id="12" name="Billede 11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B6B042C1-E1A9-4AAB-B957-572C67D2E1A8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30948" r="12539"/>
          <a:stretch/>
        </p:blipFill>
        <p:spPr>
          <a:xfrm>
            <a:off x="634771" y="5651064"/>
            <a:ext cx="1504800" cy="1504800"/>
          </a:xfrm>
          <a:prstGeom prst="rect">
            <a:avLst/>
          </a:prstGeom>
        </p:spPr>
      </p:pic>
      <p:pic>
        <p:nvPicPr>
          <p:cNvPr id="13" name="Billede 12" descr="Et billede, der indeholder person, skærende, kage, indendørs&#10;&#10;Automatisk genereret beskrivelse">
            <a:extLst>
              <a:ext uri="{FF2B5EF4-FFF2-40B4-BE49-F238E27FC236}">
                <a16:creationId xmlns:a16="http://schemas.microsoft.com/office/drawing/2014/main" id="{69B26022-5838-43C2-A281-ECEE83B73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225" y="5651064"/>
            <a:ext cx="1504800" cy="1504800"/>
          </a:xfrm>
          <a:prstGeom prst="rect">
            <a:avLst/>
          </a:prstGeom>
        </p:spPr>
      </p:pic>
      <p:pic>
        <p:nvPicPr>
          <p:cNvPr id="14" name="Billede 13" descr="Et billede, der indeholder person, pige, barn, træ&#10;&#10;Automatisk genereret beskrivelse">
            <a:extLst>
              <a:ext uri="{FF2B5EF4-FFF2-40B4-BE49-F238E27FC236}">
                <a16:creationId xmlns:a16="http://schemas.microsoft.com/office/drawing/2014/main" id="{C9202789-892D-41A0-95CB-6657E9F20F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060" r="7357"/>
          <a:stretch/>
        </p:blipFill>
        <p:spPr>
          <a:xfrm>
            <a:off x="3645025" y="5651064"/>
            <a:ext cx="1505016" cy="15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9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FB39F0D-DF2B-8A43-A3A3-887017566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42" y="4117515"/>
            <a:ext cx="3750366" cy="295073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9D7782DF-D7C1-DD4A-98FF-71DC128B9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2" y="838959"/>
            <a:ext cx="252000" cy="252000"/>
          </a:xfrm>
          <a:prstGeom prst="rect">
            <a:avLst/>
          </a:prstGeom>
        </p:spPr>
      </p:pic>
      <p:pic>
        <p:nvPicPr>
          <p:cNvPr id="4" name="Billede 3" descr="Et billede, der indeholder clipart, objekt&#10;&#10;Automatisk genereret beskrivelse">
            <a:extLst>
              <a:ext uri="{FF2B5EF4-FFF2-40B4-BE49-F238E27FC236}">
                <a16:creationId xmlns:a16="http://schemas.microsoft.com/office/drawing/2014/main" id="{A57AED09-CB18-6949-96B4-04FA59327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2" y="457917"/>
            <a:ext cx="252000" cy="252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BA1BD69-8D4B-AC48-8F7D-5880D5EDE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02" y="1220001"/>
            <a:ext cx="252000" cy="252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446DC3B-7EEA-064E-ADE7-9512D9202A64}"/>
              </a:ext>
            </a:extLst>
          </p:cNvPr>
          <p:cNvSpPr txBox="1"/>
          <p:nvPr/>
        </p:nvSpPr>
        <p:spPr>
          <a:xfrm>
            <a:off x="739398" y="458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/DUIMUNKEBO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1C41C1C-B7B1-3241-8029-99D21A09A3AA}"/>
              </a:ext>
            </a:extLst>
          </p:cNvPr>
          <p:cNvSpPr txBox="1"/>
          <p:nvPr/>
        </p:nvSpPr>
        <p:spPr>
          <a:xfrm>
            <a:off x="739398" y="839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FJORDVEJ 6, 5330 MUNKEBO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86C3022-343E-F74A-87D6-47D2CD3FA238}"/>
              </a:ext>
            </a:extLst>
          </p:cNvPr>
          <p:cNvSpPr txBox="1"/>
          <p:nvPr/>
        </p:nvSpPr>
        <p:spPr>
          <a:xfrm>
            <a:off x="739398" y="1220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WWW.DUI.DK/MUNKEBO</a:t>
            </a:r>
          </a:p>
        </p:txBody>
      </p:sp>
      <p:pic>
        <p:nvPicPr>
          <p:cNvPr id="9" name="Billede 8" descr="Et billede, der indeholder kandelabre, objekt&#10;&#10;Automatisk genereret beskrivelse">
            <a:extLst>
              <a:ext uri="{FF2B5EF4-FFF2-40B4-BE49-F238E27FC236}">
                <a16:creationId xmlns:a16="http://schemas.microsoft.com/office/drawing/2014/main" id="{3D3DFC31-B27A-E943-BC3A-3CFC47854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249" y="425546"/>
            <a:ext cx="596828" cy="568742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94CDD4AC-7F6A-CB41-A98F-2598E97EE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014" y="409506"/>
            <a:ext cx="854235" cy="493732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180B8C8-3CFE-614B-9CBC-5EA0B2FF69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500000">
            <a:off x="4441531" y="505103"/>
            <a:ext cx="744105" cy="709893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BEB93376-EB91-F34B-8861-B67E5B82A7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584" y="2155189"/>
            <a:ext cx="380999" cy="35718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68B94A29-CD96-CB40-ADCA-5B3568D001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2001" y="1082263"/>
            <a:ext cx="647516" cy="49373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B9D87B81-1469-104E-BB85-CBF201E588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8663" y="1386521"/>
            <a:ext cx="609601" cy="643004"/>
          </a:xfrm>
          <a:prstGeom prst="rect">
            <a:avLst/>
          </a:prstGeom>
        </p:spPr>
      </p:pic>
      <p:pic>
        <p:nvPicPr>
          <p:cNvPr id="15" name="Billede 14" descr="Et billede, der indeholder møbler&#10;&#10;Automatisk genereret beskrivelse">
            <a:extLst>
              <a:ext uri="{FF2B5EF4-FFF2-40B4-BE49-F238E27FC236}">
                <a16:creationId xmlns:a16="http://schemas.microsoft.com/office/drawing/2014/main" id="{280160AF-A78E-F747-8655-0B0F9968C6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8826" y="1909791"/>
            <a:ext cx="195478" cy="187333"/>
          </a:xfrm>
          <a:prstGeom prst="rect">
            <a:avLst/>
          </a:prstGeom>
        </p:spPr>
      </p:pic>
      <p:pic>
        <p:nvPicPr>
          <p:cNvPr id="16" name="Billede 15" descr="Et billede, der indeholder objekt&#10;&#10;Automatisk genereret beskrivelse">
            <a:extLst>
              <a:ext uri="{FF2B5EF4-FFF2-40B4-BE49-F238E27FC236}">
                <a16:creationId xmlns:a16="http://schemas.microsoft.com/office/drawing/2014/main" id="{EF94E274-7A1C-794B-ACFE-6961C1766B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6138" y="1801516"/>
            <a:ext cx="125375" cy="1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81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udendørs, træ, plante, fugl&#10;&#10;Automatisk genereret beskrivelse">
            <a:extLst>
              <a:ext uri="{FF2B5EF4-FFF2-40B4-BE49-F238E27FC236}">
                <a16:creationId xmlns:a16="http://schemas.microsoft.com/office/drawing/2014/main" id="{A5B9F4EE-7885-1644-9A5F-CA6243216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" t="14594" r="716" b="35343"/>
          <a:stretch/>
        </p:blipFill>
        <p:spPr>
          <a:xfrm>
            <a:off x="179999" y="176651"/>
            <a:ext cx="4967650" cy="378454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D6CBA88-F24B-1441-BB35-DB752115A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80" y="5974300"/>
            <a:ext cx="1827945" cy="1438203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644CA3FA-A1E1-FB4A-A418-4FC61DA8B736}"/>
              </a:ext>
            </a:extLst>
          </p:cNvPr>
          <p:cNvSpPr txBox="1"/>
          <p:nvPr/>
        </p:nvSpPr>
        <p:spPr>
          <a:xfrm>
            <a:off x="356344" y="4222373"/>
            <a:ext cx="4067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spc="600" dirty="0">
                <a:solidFill>
                  <a:schemeClr val="bg1"/>
                </a:solidFill>
                <a:latin typeface="Amsi Pro Cond" panose="020B0A06020201010104" pitchFamily="34" charset="77"/>
              </a:rPr>
              <a:t>FEBRUAR</a:t>
            </a:r>
            <a:endParaRPr lang="da-DK" sz="6000" b="1" i="0" spc="600" dirty="0">
              <a:solidFill>
                <a:schemeClr val="bg1"/>
              </a:solidFill>
              <a:latin typeface="Amsi Pro Cond" panose="020B0A06020201010104" pitchFamily="34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71BCF017-D761-664E-A88F-51F2633E7D6A}"/>
              </a:ext>
            </a:extLst>
          </p:cNvPr>
          <p:cNvSpPr/>
          <p:nvPr/>
        </p:nvSpPr>
        <p:spPr>
          <a:xfrm>
            <a:off x="441323" y="5144686"/>
            <a:ext cx="3430589" cy="9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accent4"/>
              </a:solidFill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0F8F7396-DAC2-A84B-BE6D-6ECD808DCF4B}"/>
              </a:ext>
            </a:extLst>
          </p:cNvPr>
          <p:cNvSpPr txBox="1"/>
          <p:nvPr/>
        </p:nvSpPr>
        <p:spPr>
          <a:xfrm>
            <a:off x="359506" y="5398617"/>
            <a:ext cx="341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0" i="0" spc="140" baseline="0" dirty="0">
                <a:solidFill>
                  <a:schemeClr val="bg1"/>
                </a:solidFill>
                <a:latin typeface="Amsi Pro Cond Light" panose="020B0A06020201010104" pitchFamily="34" charset="77"/>
              </a:rPr>
              <a:t>MÅNEDENS AKTIVITETER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C5ABD89-4047-E847-BB87-01F0CC432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739" y="449953"/>
            <a:ext cx="1133752" cy="79747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98FC307-4B09-1143-B816-22A8290BC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152" y="1345096"/>
            <a:ext cx="537570" cy="681562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5F318117-3D5B-D948-A0C7-74A13C25E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888" y="447467"/>
            <a:ext cx="477216" cy="4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26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07112D37-98EC-B54D-887D-8063086C24F8}"/>
              </a:ext>
            </a:extLst>
          </p:cNvPr>
          <p:cNvSpPr txBox="1"/>
          <p:nvPr/>
        </p:nvSpPr>
        <p:spPr>
          <a:xfrm>
            <a:off x="0" y="389962"/>
            <a:ext cx="532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b="1" spc="490" dirty="0">
                <a:solidFill>
                  <a:schemeClr val="bg1"/>
                </a:solidFill>
                <a:latin typeface="Amsi Pro Cond" panose="020B0A06020201010104" pitchFamily="34" charset="77"/>
              </a:rPr>
              <a:t>ARRANGEMENTER</a:t>
            </a:r>
            <a:endParaRPr lang="da-DK" sz="3600" b="1" i="0" spc="490" baseline="0" dirty="0">
              <a:solidFill>
                <a:schemeClr val="bg1"/>
              </a:solidFill>
              <a:latin typeface="Amsi Pro Cond" panose="020B0A06020201010104" pitchFamily="34" charset="77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4EE7117-F71F-D244-93CD-BF923E158FC7}"/>
              </a:ext>
            </a:extLst>
          </p:cNvPr>
          <p:cNvSpPr txBox="1"/>
          <p:nvPr/>
        </p:nvSpPr>
        <p:spPr>
          <a:xfrm>
            <a:off x="2151525" y="1701051"/>
            <a:ext cx="209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FASTELAVN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CF02261-1AAA-584F-A15A-D6B0C43323DE}"/>
              </a:ext>
            </a:extLst>
          </p:cNvPr>
          <p:cNvSpPr txBox="1"/>
          <p:nvPr/>
        </p:nvSpPr>
        <p:spPr>
          <a:xfrm>
            <a:off x="349617" y="3731557"/>
            <a:ext cx="246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BRÆTSPILSAFTEN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4C15BCD-E455-6D4E-BB34-BE20233CD283}"/>
              </a:ext>
            </a:extLst>
          </p:cNvPr>
          <p:cNvSpPr txBox="1"/>
          <p:nvPr/>
        </p:nvSpPr>
        <p:spPr>
          <a:xfrm>
            <a:off x="2158245" y="5755339"/>
            <a:ext cx="230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FAMILIECAFÈ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FF348EFF-D92F-124F-8C10-B83A34AE78C8}"/>
              </a:ext>
            </a:extLst>
          </p:cNvPr>
          <p:cNvSpPr txBox="1"/>
          <p:nvPr/>
        </p:nvSpPr>
        <p:spPr>
          <a:xfrm>
            <a:off x="2151525" y="2070840"/>
            <a:ext cx="2998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srgbClr val="FFFFFF"/>
                </a:solidFill>
                <a:latin typeface="Amsi Pro" panose="020B0A06020201010104" pitchFamily="34" charset="77"/>
              </a:rPr>
              <a:t>Søndag 3. februar</a:t>
            </a:r>
            <a:endParaRPr lang="da-DK" sz="1000" b="1" spc="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Der skal kåres en kattekonge og kattedronning! Der vil blive serveret fastelavnsboller og saft </a:t>
            </a:r>
            <a:b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</a:br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til alle børn. Der er kaffe og the til de voksne.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B612AA4-3C3A-C341-ACE9-B2F32823F853}"/>
              </a:ext>
            </a:extLst>
          </p:cNvPr>
          <p:cNvSpPr txBox="1"/>
          <p:nvPr/>
        </p:nvSpPr>
        <p:spPr>
          <a:xfrm>
            <a:off x="349619" y="4101345"/>
            <a:ext cx="2886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spc="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Mandag 18. februar kl. 19.00 - 22.00</a:t>
            </a: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Vi samles om mindre borde og udforsker </a:t>
            </a:r>
            <a:b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</a:br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de mange forskellige brætspil der både udfordrer og overrasker.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96920D1-1E57-6C4E-8D20-B43691D2F061}"/>
              </a:ext>
            </a:extLst>
          </p:cNvPr>
          <p:cNvSpPr txBox="1"/>
          <p:nvPr/>
        </p:nvSpPr>
        <p:spPr>
          <a:xfrm>
            <a:off x="2151529" y="6125128"/>
            <a:ext cx="27969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spc="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Onsdag 13. &amp; 17. februar kl. 18.00 - 21.30</a:t>
            </a: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Billetter skal bestilles senest fredagen </a:t>
            </a:r>
            <a:b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</a:br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inden spisningen via </a:t>
            </a:r>
            <a:r>
              <a:rPr lang="da-DK" sz="1000" b="0" i="0" spc="0" baseline="0" dirty="0" err="1">
                <a:solidFill>
                  <a:srgbClr val="FFFFFF"/>
                </a:solidFill>
                <a:latin typeface="Amsi Pro Light" panose="020B0A06020201010104" pitchFamily="34" charset="77"/>
              </a:rPr>
              <a:t>MobilePay</a:t>
            </a:r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: XX XXX</a:t>
            </a:r>
            <a:b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</a:br>
            <a:endParaRPr lang="da-DK" sz="1000" dirty="0">
              <a:solidFill>
                <a:srgbClr val="FFFFFF"/>
              </a:solidFill>
              <a:latin typeface="Amsi Pro Light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Husk at skrive cafédato, navn og antal.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E1BB0131-D44B-3441-9ECD-947CC1CF5626}"/>
              </a:ext>
            </a:extLst>
          </p:cNvPr>
          <p:cNvSpPr/>
          <p:nvPr/>
        </p:nvSpPr>
        <p:spPr>
          <a:xfrm>
            <a:off x="468108" y="1135903"/>
            <a:ext cx="4682116" cy="91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accent4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162B20B-7C86-E247-BBBC-2DE76F4ECFC0}"/>
              </a:ext>
            </a:extLst>
          </p:cNvPr>
          <p:cNvSpPr/>
          <p:nvPr/>
        </p:nvSpPr>
        <p:spPr>
          <a:xfrm>
            <a:off x="2244724" y="2002678"/>
            <a:ext cx="1044000" cy="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BEDF58A-753A-2E41-89E6-168E1580D1EC}"/>
              </a:ext>
            </a:extLst>
          </p:cNvPr>
          <p:cNvSpPr/>
          <p:nvPr/>
        </p:nvSpPr>
        <p:spPr>
          <a:xfrm>
            <a:off x="441324" y="4031503"/>
            <a:ext cx="1656000" cy="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CC12814-600D-E848-8255-E60BC16C9B8A}"/>
              </a:ext>
            </a:extLst>
          </p:cNvPr>
          <p:cNvSpPr/>
          <p:nvPr/>
        </p:nvSpPr>
        <p:spPr>
          <a:xfrm>
            <a:off x="2244724" y="6057153"/>
            <a:ext cx="1224000" cy="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" name="Billede 14" descr="Et billede, der indeholder person, skærende, kage, indendørs&#10;&#10;Automatisk genereret beskrivelse">
            <a:extLst>
              <a:ext uri="{FF2B5EF4-FFF2-40B4-BE49-F238E27FC236}">
                <a16:creationId xmlns:a16="http://schemas.microsoft.com/office/drawing/2014/main" id="{AD241B58-3695-C140-9887-2F199BC3E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000" y="3554296"/>
            <a:ext cx="1511324" cy="1511324"/>
          </a:xfrm>
          <a:prstGeom prst="rect">
            <a:avLst/>
          </a:prstGeom>
        </p:spPr>
      </p:pic>
      <p:pic>
        <p:nvPicPr>
          <p:cNvPr id="17" name="Billede 16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E940016D-E197-774D-A145-9912C0DD0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52" r="11390"/>
          <a:stretch/>
        </p:blipFill>
        <p:spPr>
          <a:xfrm>
            <a:off x="468108" y="1537743"/>
            <a:ext cx="1511541" cy="1511324"/>
          </a:xfrm>
          <a:prstGeom prst="rect">
            <a:avLst/>
          </a:prstGeom>
        </p:spPr>
      </p:pic>
      <p:pic>
        <p:nvPicPr>
          <p:cNvPr id="19" name="Billede 18" descr="Et billede, der indeholder person, pige, barn, træ&#10;&#10;Automatisk genereret beskrivelse">
            <a:extLst>
              <a:ext uri="{FF2B5EF4-FFF2-40B4-BE49-F238E27FC236}">
                <a16:creationId xmlns:a16="http://schemas.microsoft.com/office/drawing/2014/main" id="{630C300D-7ECC-2D47-825C-6D88E204BF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60" r="7357"/>
          <a:stretch/>
        </p:blipFill>
        <p:spPr>
          <a:xfrm>
            <a:off x="468109" y="5584802"/>
            <a:ext cx="1511541" cy="151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5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felt 28">
            <a:extLst>
              <a:ext uri="{FF2B5EF4-FFF2-40B4-BE49-F238E27FC236}">
                <a16:creationId xmlns:a16="http://schemas.microsoft.com/office/drawing/2014/main" id="{BDAEEC70-40D2-CC4B-862B-86AF6EDAAAC1}"/>
              </a:ext>
            </a:extLst>
          </p:cNvPr>
          <p:cNvSpPr txBox="1"/>
          <p:nvPr/>
        </p:nvSpPr>
        <p:spPr>
          <a:xfrm>
            <a:off x="2137395" y="1471906"/>
            <a:ext cx="28187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i="0" spc="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Fastelavnsfest</a:t>
            </a: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Masser af underholdning for hele familien. Tilmelding er ikke nødvendig!</a:t>
            </a:r>
          </a:p>
          <a:p>
            <a:endParaRPr lang="da-DK" sz="1000" b="1" i="0" spc="0" baseline="0" dirty="0">
              <a:solidFill>
                <a:schemeClr val="bg1"/>
              </a:solidFill>
              <a:latin typeface="Amsi Pro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Familiecafé</a:t>
            </a: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Et stort hold af glade spisere, mødes </a:t>
            </a:r>
            <a:b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</a:br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hver 2. onsdag og spiser sammen.</a:t>
            </a: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Efter spisningen laver vi noget sammen</a:t>
            </a: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– stor som lille.</a:t>
            </a: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Brætspilsaften</a:t>
            </a: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Én gang om måneden samles vi om mindre borde og udforsker de mange forskellige brætspil der både udfordrer og overrasker.</a:t>
            </a: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Familiecafé</a:t>
            </a: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Et stort hold af glade spisere, mødes </a:t>
            </a:r>
            <a:b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</a:br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hver 2. onsdag og spiser sammen.</a:t>
            </a: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Efter spisningen laver vi noget sammen</a:t>
            </a:r>
            <a:b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</a:br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– stor som lille. 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6195412-AF30-6942-B8D9-325076B9D699}"/>
              </a:ext>
            </a:extLst>
          </p:cNvPr>
          <p:cNvSpPr/>
          <p:nvPr/>
        </p:nvSpPr>
        <p:spPr>
          <a:xfrm>
            <a:off x="180975" y="1136513"/>
            <a:ext cx="4629150" cy="9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B91A36A0-3E0D-0F4D-BB5D-2350A468DED8}"/>
              </a:ext>
            </a:extLst>
          </p:cNvPr>
          <p:cNvSpPr txBox="1"/>
          <p:nvPr/>
        </p:nvSpPr>
        <p:spPr>
          <a:xfrm>
            <a:off x="2140225" y="389962"/>
            <a:ext cx="31874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800" b="1" spc="490" dirty="0">
                <a:solidFill>
                  <a:schemeClr val="bg1"/>
                </a:solidFill>
                <a:latin typeface="Amsi Pro Cond" panose="020B0A06020201010104" pitchFamily="34" charset="77"/>
              </a:rPr>
              <a:t>KALENDER</a:t>
            </a:r>
            <a:endParaRPr lang="da-DK" sz="3800" b="1" i="0" spc="490" baseline="0" dirty="0">
              <a:solidFill>
                <a:schemeClr val="bg1"/>
              </a:solidFill>
              <a:latin typeface="Amsi Pro Cond" panose="020B0A06020201010104" pitchFamily="34" charset="77"/>
            </a:endParaRPr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64003EB0-B781-5D49-A59A-B179D4E0B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380" y="503583"/>
            <a:ext cx="664619" cy="467487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894081AB-94BB-F54F-9BED-DBD2ACB48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71" y="575843"/>
            <a:ext cx="311728" cy="395227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250414B2-BA54-A34F-A968-1F8C90A1C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92" y="701527"/>
            <a:ext cx="258762" cy="269543"/>
          </a:xfrm>
          <a:prstGeom prst="rect">
            <a:avLst/>
          </a:prstGeom>
        </p:spPr>
      </p:pic>
      <p:sp>
        <p:nvSpPr>
          <p:cNvPr id="31" name="Tekstfelt 30">
            <a:extLst>
              <a:ext uri="{FF2B5EF4-FFF2-40B4-BE49-F238E27FC236}">
                <a16:creationId xmlns:a16="http://schemas.microsoft.com/office/drawing/2014/main" id="{2E318F75-B854-2043-9E2A-EC50A8857B1F}"/>
              </a:ext>
            </a:extLst>
          </p:cNvPr>
          <p:cNvSpPr txBox="1"/>
          <p:nvPr/>
        </p:nvSpPr>
        <p:spPr>
          <a:xfrm>
            <a:off x="595086" y="1471906"/>
            <a:ext cx="15423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3. FEBRUAR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KL. 13.00 - 16.00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13. FEBRUAR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KL. 18.00 - 21.30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18. FEBRUAR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KL. 19.00 - 22.00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27. FEBRUAR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KL. 18.00 - 21.30</a:t>
            </a:r>
            <a:endParaRPr lang="da-DK" sz="1000" b="0" i="0" kern="700" spc="50" baseline="0" dirty="0">
              <a:solidFill>
                <a:srgbClr val="FFFFFF"/>
              </a:solidFill>
              <a:latin typeface="Amsi Pro Light" panose="020B0A06020201010104" pitchFamily="34" charset="77"/>
            </a:endParaRPr>
          </a:p>
        </p:txBody>
      </p:sp>
      <p:pic>
        <p:nvPicPr>
          <p:cNvPr id="34" name="Billede 33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E720976E-D3AE-0642-8F73-0335C09BC2FE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30948" r="12539"/>
          <a:stretch/>
        </p:blipFill>
        <p:spPr>
          <a:xfrm>
            <a:off x="632595" y="5515185"/>
            <a:ext cx="1504800" cy="1504800"/>
          </a:xfrm>
          <a:prstGeom prst="rect">
            <a:avLst/>
          </a:prstGeom>
        </p:spPr>
      </p:pic>
      <p:pic>
        <p:nvPicPr>
          <p:cNvPr id="3" name="Billede 2" descr="Et billede, der indeholder person, skærende, kage, indendørs&#10;&#10;Automatisk genereret beskrivelse">
            <a:extLst>
              <a:ext uri="{FF2B5EF4-FFF2-40B4-BE49-F238E27FC236}">
                <a16:creationId xmlns:a16="http://schemas.microsoft.com/office/drawing/2014/main" id="{3125E19F-A89A-F243-BCAA-C110B352E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8049" y="5515185"/>
            <a:ext cx="1504800" cy="1504800"/>
          </a:xfrm>
          <a:prstGeom prst="rect">
            <a:avLst/>
          </a:prstGeom>
        </p:spPr>
      </p:pic>
      <p:pic>
        <p:nvPicPr>
          <p:cNvPr id="5" name="Billede 4" descr="Et billede, der indeholder person, pige, barn, træ&#10;&#10;Automatisk genereret beskrivelse">
            <a:extLst>
              <a:ext uri="{FF2B5EF4-FFF2-40B4-BE49-F238E27FC236}">
                <a16:creationId xmlns:a16="http://schemas.microsoft.com/office/drawing/2014/main" id="{4A5512D1-FC4D-6140-B493-E85686E3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060" r="7357"/>
          <a:stretch/>
        </p:blipFill>
        <p:spPr>
          <a:xfrm>
            <a:off x="3642849" y="5515185"/>
            <a:ext cx="1505016" cy="15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07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98985292-A4EC-D540-B995-4446BADC3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42" y="4117515"/>
            <a:ext cx="3750366" cy="295073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C621E095-8C40-C24E-A774-51B25D4E4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2" y="838959"/>
            <a:ext cx="252000" cy="252000"/>
          </a:xfrm>
          <a:prstGeom prst="rect">
            <a:avLst/>
          </a:prstGeom>
        </p:spPr>
      </p:pic>
      <p:pic>
        <p:nvPicPr>
          <p:cNvPr id="4" name="Billede 3" descr="Et billede, der indeholder clipart, objekt&#10;&#10;Automatisk genereret beskrivelse">
            <a:extLst>
              <a:ext uri="{FF2B5EF4-FFF2-40B4-BE49-F238E27FC236}">
                <a16:creationId xmlns:a16="http://schemas.microsoft.com/office/drawing/2014/main" id="{730A118E-A5BD-584B-8208-AD8B2BC40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2" y="457917"/>
            <a:ext cx="252000" cy="252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81706C2-2421-374D-AE16-7CFF2F21B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02" y="1220001"/>
            <a:ext cx="252000" cy="252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9AA4D93-8D0B-944C-B14D-9901F9419674}"/>
              </a:ext>
            </a:extLst>
          </p:cNvPr>
          <p:cNvSpPr txBox="1"/>
          <p:nvPr/>
        </p:nvSpPr>
        <p:spPr>
          <a:xfrm>
            <a:off x="739398" y="458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/DUIMUNKEBO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CAAE6C1-1433-7A4F-9B8C-BA4C7414CC9D}"/>
              </a:ext>
            </a:extLst>
          </p:cNvPr>
          <p:cNvSpPr txBox="1"/>
          <p:nvPr/>
        </p:nvSpPr>
        <p:spPr>
          <a:xfrm>
            <a:off x="739398" y="839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FJORDVEJ 6, 5330 MUNKEBO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511A5F68-29DC-CE4E-9AC7-C1965A961959}"/>
              </a:ext>
            </a:extLst>
          </p:cNvPr>
          <p:cNvSpPr txBox="1"/>
          <p:nvPr/>
        </p:nvSpPr>
        <p:spPr>
          <a:xfrm>
            <a:off x="739398" y="1220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WWW.DUI.DK/MUNKEBO</a:t>
            </a:r>
          </a:p>
        </p:txBody>
      </p:sp>
      <p:pic>
        <p:nvPicPr>
          <p:cNvPr id="12" name="Billede 11" descr="Et billede, der indeholder kandelabre, objekt&#10;&#10;Automatisk genereret beskrivelse">
            <a:extLst>
              <a:ext uri="{FF2B5EF4-FFF2-40B4-BE49-F238E27FC236}">
                <a16:creationId xmlns:a16="http://schemas.microsoft.com/office/drawing/2014/main" id="{49421672-0137-8646-A15E-57BDDCD8B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249" y="425546"/>
            <a:ext cx="596828" cy="568742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B5E1DE35-D3FE-B741-A210-C2440E125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014" y="409506"/>
            <a:ext cx="854235" cy="49373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075BF7EB-329F-8049-9406-A0147D3AA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500000">
            <a:off x="4441531" y="505103"/>
            <a:ext cx="744105" cy="709893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9B26ED5C-3750-2548-8A51-A482D7359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584" y="2155189"/>
            <a:ext cx="380999" cy="357187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A302F09A-C519-DF43-9708-E7579CE215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2001" y="1082263"/>
            <a:ext cx="647516" cy="493732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F8290FCA-1347-8447-9236-88B01C4BFE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8663" y="1386521"/>
            <a:ext cx="609601" cy="643004"/>
          </a:xfrm>
          <a:prstGeom prst="rect">
            <a:avLst/>
          </a:prstGeom>
        </p:spPr>
      </p:pic>
      <p:pic>
        <p:nvPicPr>
          <p:cNvPr id="21" name="Billede 20" descr="Et billede, der indeholder møbler&#10;&#10;Automatisk genereret beskrivelse">
            <a:extLst>
              <a:ext uri="{FF2B5EF4-FFF2-40B4-BE49-F238E27FC236}">
                <a16:creationId xmlns:a16="http://schemas.microsoft.com/office/drawing/2014/main" id="{A59EC2DF-E936-514F-97C1-C5637779A0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8826" y="1909791"/>
            <a:ext cx="195478" cy="187333"/>
          </a:xfrm>
          <a:prstGeom prst="rect">
            <a:avLst/>
          </a:prstGeom>
        </p:spPr>
      </p:pic>
      <p:pic>
        <p:nvPicPr>
          <p:cNvPr id="22" name="Billede 21" descr="Et billede, der indeholder objekt&#10;&#10;Automatisk genereret beskrivelse">
            <a:extLst>
              <a:ext uri="{FF2B5EF4-FFF2-40B4-BE49-F238E27FC236}">
                <a16:creationId xmlns:a16="http://schemas.microsoft.com/office/drawing/2014/main" id="{5F67C052-1F6A-EE44-9BE9-28E81C0F28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6138" y="1801516"/>
            <a:ext cx="125375" cy="1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92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FD6CBA88-F24B-1441-BB35-DB752115A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80" y="5974300"/>
            <a:ext cx="1827945" cy="1438203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B2AB625F-E5A4-F14B-8491-D77ACF68CB85}"/>
              </a:ext>
            </a:extLst>
          </p:cNvPr>
          <p:cNvSpPr txBox="1"/>
          <p:nvPr/>
        </p:nvSpPr>
        <p:spPr>
          <a:xfrm>
            <a:off x="356344" y="4222373"/>
            <a:ext cx="4791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i="0" spc="600" dirty="0">
                <a:solidFill>
                  <a:schemeClr val="accent1"/>
                </a:solidFill>
                <a:latin typeface="Amsi Pro Cond" panose="020B0A06020201010104" pitchFamily="34" charset="77"/>
              </a:rPr>
              <a:t>SEPTEMBER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CDD9284-8205-6746-B5CA-1450BF90955A}"/>
              </a:ext>
            </a:extLst>
          </p:cNvPr>
          <p:cNvSpPr/>
          <p:nvPr/>
        </p:nvSpPr>
        <p:spPr>
          <a:xfrm>
            <a:off x="465351" y="5145295"/>
            <a:ext cx="4397161" cy="9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BB747F1-B1F8-A242-99B5-E50E06C80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6" t="614" r="15162"/>
          <a:stretch/>
        </p:blipFill>
        <p:spPr>
          <a:xfrm>
            <a:off x="179999" y="177260"/>
            <a:ext cx="4967650" cy="378393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C6C3426-FA74-2441-ABDB-55D149F68D0E}"/>
              </a:ext>
            </a:extLst>
          </p:cNvPr>
          <p:cNvSpPr txBox="1"/>
          <p:nvPr/>
        </p:nvSpPr>
        <p:spPr>
          <a:xfrm>
            <a:off x="359506" y="5398617"/>
            <a:ext cx="341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0" i="0" spc="140" baseline="0" dirty="0">
                <a:solidFill>
                  <a:schemeClr val="accent1"/>
                </a:solidFill>
                <a:latin typeface="Amsi Pro Cond Light" panose="020B0A06020201010104" pitchFamily="34" charset="77"/>
              </a:rPr>
              <a:t>MÅNEDENS AKTIVITETER</a:t>
            </a:r>
          </a:p>
        </p:txBody>
      </p:sp>
    </p:spTree>
    <p:extLst>
      <p:ext uri="{BB962C8B-B14F-4D97-AF65-F5344CB8AC3E}">
        <p14:creationId xmlns:p14="http://schemas.microsoft.com/office/powerpoint/2010/main" val="158468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23DF7F36-4270-7447-A977-2439ACE906BC}"/>
              </a:ext>
            </a:extLst>
          </p:cNvPr>
          <p:cNvSpPr txBox="1"/>
          <p:nvPr/>
        </p:nvSpPr>
        <p:spPr>
          <a:xfrm>
            <a:off x="0" y="389962"/>
            <a:ext cx="532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b="1" spc="490" dirty="0">
                <a:solidFill>
                  <a:schemeClr val="accent1"/>
                </a:solidFill>
                <a:latin typeface="Amsi Pro Cond" panose="020B0A06020201010104" pitchFamily="34" charset="77"/>
              </a:rPr>
              <a:t>ARRANGEMENTER</a:t>
            </a:r>
            <a:endParaRPr lang="da-DK" sz="3600" b="1" i="0" spc="490" baseline="0" dirty="0">
              <a:solidFill>
                <a:schemeClr val="accent1"/>
              </a:solidFill>
              <a:latin typeface="Amsi Pro Cond" panose="020B0A06020201010104" pitchFamily="34" charset="77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C7C30894-4CE6-F646-B9AB-F54FF7F5ABED}"/>
              </a:ext>
            </a:extLst>
          </p:cNvPr>
          <p:cNvSpPr txBox="1"/>
          <p:nvPr/>
        </p:nvSpPr>
        <p:spPr>
          <a:xfrm>
            <a:off x="2151525" y="1701051"/>
            <a:ext cx="209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1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F83D4F1E-7D76-634F-AB47-4907D3403F9F}"/>
              </a:ext>
            </a:extLst>
          </p:cNvPr>
          <p:cNvSpPr txBox="1"/>
          <p:nvPr/>
        </p:nvSpPr>
        <p:spPr>
          <a:xfrm>
            <a:off x="349617" y="3731557"/>
            <a:ext cx="246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2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D250AC7-C7E2-0544-AF71-8074D9363D85}"/>
              </a:ext>
            </a:extLst>
          </p:cNvPr>
          <p:cNvSpPr txBox="1"/>
          <p:nvPr/>
        </p:nvSpPr>
        <p:spPr>
          <a:xfrm>
            <a:off x="2158245" y="5755339"/>
            <a:ext cx="230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3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0E8CB8C-B5A7-BE45-BDD3-BC8D27D2CFE5}"/>
              </a:ext>
            </a:extLst>
          </p:cNvPr>
          <p:cNvSpPr/>
          <p:nvPr/>
        </p:nvSpPr>
        <p:spPr>
          <a:xfrm>
            <a:off x="467650" y="1135903"/>
            <a:ext cx="4682574" cy="9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accent4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4DCB980-DFC2-8244-BA93-28B1E5741DF4}"/>
              </a:ext>
            </a:extLst>
          </p:cNvPr>
          <p:cNvSpPr/>
          <p:nvPr/>
        </p:nvSpPr>
        <p:spPr>
          <a:xfrm>
            <a:off x="2244724" y="2002678"/>
            <a:ext cx="1584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8E1B976-B302-3640-98AB-A0E421B90FB2}"/>
              </a:ext>
            </a:extLst>
          </p:cNvPr>
          <p:cNvSpPr/>
          <p:nvPr/>
        </p:nvSpPr>
        <p:spPr>
          <a:xfrm>
            <a:off x="441324" y="4031503"/>
            <a:ext cx="162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A30833E-FE94-8249-B560-CD3A5EAC4502}"/>
              </a:ext>
            </a:extLst>
          </p:cNvPr>
          <p:cNvSpPr/>
          <p:nvPr/>
        </p:nvSpPr>
        <p:spPr>
          <a:xfrm>
            <a:off x="2244724" y="6057153"/>
            <a:ext cx="1584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FD16823-1F5C-FD41-BFCE-74B17A7C0918}"/>
              </a:ext>
            </a:extLst>
          </p:cNvPr>
          <p:cNvSpPr txBox="1"/>
          <p:nvPr/>
        </p:nvSpPr>
        <p:spPr>
          <a:xfrm>
            <a:off x="2151525" y="2070840"/>
            <a:ext cx="2998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  <a:endParaRPr lang="da-DK" sz="1000" b="1" spc="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6AC44F9-2C7E-2D4D-BA91-E4A2804BF1B5}"/>
              </a:ext>
            </a:extLst>
          </p:cNvPr>
          <p:cNvSpPr txBox="1"/>
          <p:nvPr/>
        </p:nvSpPr>
        <p:spPr>
          <a:xfrm>
            <a:off x="349619" y="4101345"/>
            <a:ext cx="28861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spc="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endParaRPr lang="da-DK" sz="1000" b="0" i="0" spc="0" baseline="0" dirty="0">
              <a:solidFill>
                <a:srgbClr val="FFFFFF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D8CF1D53-79CB-BE4A-A9C6-4900024B1351}"/>
              </a:ext>
            </a:extLst>
          </p:cNvPr>
          <p:cNvSpPr txBox="1"/>
          <p:nvPr/>
        </p:nvSpPr>
        <p:spPr>
          <a:xfrm>
            <a:off x="2151529" y="6125128"/>
            <a:ext cx="2796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spc="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pic>
        <p:nvPicPr>
          <p:cNvPr id="16" name="Billede 15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8EA93F73-5FB4-472D-ADC9-46D71CEFE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52" r="11390"/>
          <a:stretch/>
        </p:blipFill>
        <p:spPr>
          <a:xfrm>
            <a:off x="468108" y="1537743"/>
            <a:ext cx="1511541" cy="1511324"/>
          </a:xfrm>
          <a:prstGeom prst="rect">
            <a:avLst/>
          </a:prstGeom>
        </p:spPr>
      </p:pic>
      <p:pic>
        <p:nvPicPr>
          <p:cNvPr id="17" name="Billede 16" descr="Et billede, der indeholder person, skærende, kage, indendørs&#10;&#10;Automatisk genereret beskrivelse">
            <a:extLst>
              <a:ext uri="{FF2B5EF4-FFF2-40B4-BE49-F238E27FC236}">
                <a16:creationId xmlns:a16="http://schemas.microsoft.com/office/drawing/2014/main" id="{ED28D7F1-6227-46D5-B065-EC80BD910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00" y="3554296"/>
            <a:ext cx="1511324" cy="1511324"/>
          </a:xfrm>
          <a:prstGeom prst="rect">
            <a:avLst/>
          </a:prstGeom>
        </p:spPr>
      </p:pic>
      <p:pic>
        <p:nvPicPr>
          <p:cNvPr id="18" name="Billede 17" descr="Et billede, der indeholder person, pige, barn, træ&#10;&#10;Automatisk genereret beskrivelse">
            <a:extLst>
              <a:ext uri="{FF2B5EF4-FFF2-40B4-BE49-F238E27FC236}">
                <a16:creationId xmlns:a16="http://schemas.microsoft.com/office/drawing/2014/main" id="{30E4794B-9BEF-4B39-A7F9-84583ED9E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60" r="7357"/>
          <a:stretch/>
        </p:blipFill>
        <p:spPr>
          <a:xfrm>
            <a:off x="468109" y="5584802"/>
            <a:ext cx="1511541" cy="151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84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indendørs&#10;&#10;Automatisk genereret beskrivelse">
            <a:extLst>
              <a:ext uri="{FF2B5EF4-FFF2-40B4-BE49-F238E27FC236}">
                <a16:creationId xmlns:a16="http://schemas.microsoft.com/office/drawing/2014/main" id="{F939CC6B-806A-794F-BE9B-0E3C9F70C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2" r="798"/>
          <a:stretch/>
        </p:blipFill>
        <p:spPr>
          <a:xfrm>
            <a:off x="179999" y="176651"/>
            <a:ext cx="4967650" cy="3784652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21EF8901-4679-4E4B-82FC-E9EE818518B5}"/>
              </a:ext>
            </a:extLst>
          </p:cNvPr>
          <p:cNvSpPr txBox="1"/>
          <p:nvPr/>
        </p:nvSpPr>
        <p:spPr>
          <a:xfrm>
            <a:off x="356344" y="4222373"/>
            <a:ext cx="4067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i="0" spc="600" dirty="0">
                <a:solidFill>
                  <a:schemeClr val="bg2"/>
                </a:solidFill>
                <a:latin typeface="Amsi Pro Cond" panose="020B0A06020201010104" pitchFamily="34" charset="77"/>
              </a:rPr>
              <a:t>JANUAR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75D0FE9A-D7A4-6544-987E-D6B4A7EC2FB9}"/>
              </a:ext>
            </a:extLst>
          </p:cNvPr>
          <p:cNvSpPr/>
          <p:nvPr/>
        </p:nvSpPr>
        <p:spPr>
          <a:xfrm>
            <a:off x="441324" y="5144686"/>
            <a:ext cx="2987676" cy="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accent4"/>
              </a:solidFill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46B3A41-400B-054A-95DB-A5BDBDAD101B}"/>
              </a:ext>
            </a:extLst>
          </p:cNvPr>
          <p:cNvSpPr txBox="1"/>
          <p:nvPr/>
        </p:nvSpPr>
        <p:spPr>
          <a:xfrm>
            <a:off x="359506" y="5398617"/>
            <a:ext cx="341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0" i="0" spc="140" baseline="0" dirty="0">
                <a:solidFill>
                  <a:schemeClr val="bg2"/>
                </a:solidFill>
                <a:latin typeface="Amsi Pro Cond Light" panose="020B0A06020201010104" pitchFamily="34" charset="77"/>
              </a:rPr>
              <a:t>MÅNEDENS AKTIVITETER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9FBE10F-1B31-1F4C-86F9-307763918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80" y="5974300"/>
            <a:ext cx="1827945" cy="143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82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959F2C3-8CB0-D342-84A9-722EBEE3203A}"/>
              </a:ext>
            </a:extLst>
          </p:cNvPr>
          <p:cNvSpPr/>
          <p:nvPr/>
        </p:nvSpPr>
        <p:spPr>
          <a:xfrm>
            <a:off x="180975" y="1136513"/>
            <a:ext cx="4643438" cy="9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57F4986-BA74-2440-BF11-1820CAB1018F}"/>
              </a:ext>
            </a:extLst>
          </p:cNvPr>
          <p:cNvSpPr txBox="1"/>
          <p:nvPr/>
        </p:nvSpPr>
        <p:spPr>
          <a:xfrm>
            <a:off x="2140225" y="389962"/>
            <a:ext cx="28082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800" b="1" spc="490" dirty="0">
                <a:solidFill>
                  <a:schemeClr val="accent1"/>
                </a:solidFill>
                <a:latin typeface="Amsi Pro Cond" panose="020B0A06020201010104" pitchFamily="34" charset="77"/>
              </a:rPr>
              <a:t>KALENDER</a:t>
            </a:r>
            <a:endParaRPr lang="da-DK" sz="3800" b="1" i="0" spc="490" baseline="0" dirty="0">
              <a:solidFill>
                <a:schemeClr val="accent1"/>
              </a:solidFill>
              <a:latin typeface="Amsi Pro Cond" panose="020B0A06020201010104" pitchFamily="34" charset="77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104221C-CB78-A64E-AD92-BEF73255F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380" y="503583"/>
            <a:ext cx="664619" cy="46748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3F59F9B-214C-194B-9097-5B03B305B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71" y="575843"/>
            <a:ext cx="311728" cy="39522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5235D723-4EC6-4B49-9957-23C411050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92" y="701527"/>
            <a:ext cx="258762" cy="269543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7AC3A92-695E-3041-A5EF-6605DB069F70}"/>
              </a:ext>
            </a:extLst>
          </p:cNvPr>
          <p:cNvSpPr txBox="1"/>
          <p:nvPr/>
        </p:nvSpPr>
        <p:spPr>
          <a:xfrm>
            <a:off x="2137395" y="1471906"/>
            <a:ext cx="28187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i="0" spc="0" baseline="0" dirty="0">
                <a:solidFill>
                  <a:schemeClr val="accent1"/>
                </a:solidFill>
                <a:latin typeface="Amsi Pro" panose="020B0A06020201010104" pitchFamily="34" charset="77"/>
              </a:rPr>
              <a:t>Arrangement 1</a:t>
            </a:r>
          </a:p>
          <a:p>
            <a:r>
              <a:rPr lang="da-DK" sz="1000" b="0" i="0" spc="0" baseline="0" dirty="0">
                <a:solidFill>
                  <a:schemeClr val="accent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1"/>
                </a:solidFill>
                <a:latin typeface="Amsi Pro Light" panose="020B0A06020201010104" pitchFamily="34" charset="77"/>
              </a:rPr>
              <a:t>Her kan arrangementet beskrives.</a:t>
            </a:r>
            <a:endParaRPr lang="da-DK" sz="1000" b="0" i="0" spc="0" baseline="0" dirty="0">
              <a:solidFill>
                <a:schemeClr val="accent1"/>
              </a:solidFill>
              <a:latin typeface="Amsi Pro Light" panose="020B0A06020201010104" pitchFamily="34" charset="77"/>
            </a:endParaRPr>
          </a:p>
          <a:p>
            <a:endParaRPr lang="da-DK" sz="1000" b="1" i="0" spc="0" baseline="0" dirty="0">
              <a:solidFill>
                <a:schemeClr val="accent1"/>
              </a:solidFill>
              <a:latin typeface="Amsi Pro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accent1"/>
                </a:solidFill>
                <a:latin typeface="Amsi Pro" panose="020B0A06020201010104" pitchFamily="34" charset="77"/>
              </a:rPr>
              <a:t>Arrangement 2</a:t>
            </a:r>
          </a:p>
          <a:p>
            <a:r>
              <a:rPr lang="da-DK" sz="1000" b="0" i="0" spc="0" baseline="0" dirty="0">
                <a:solidFill>
                  <a:schemeClr val="accent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dirty="0">
              <a:solidFill>
                <a:schemeClr val="accent1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chemeClr val="accent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1"/>
                </a:solidFill>
                <a:latin typeface="Amsi Pro Light" panose="020B0A06020201010104" pitchFamily="34" charset="77"/>
              </a:rPr>
              <a:t>Her kan arrangementet beskrives.</a:t>
            </a:r>
            <a:endParaRPr lang="da-DK" sz="1000" b="0" i="0" spc="0" baseline="0" dirty="0">
              <a:solidFill>
                <a:schemeClr val="accent1"/>
              </a:solidFill>
              <a:latin typeface="Amsi Pro Light" panose="020B0A06020201010104" pitchFamily="34" charset="77"/>
            </a:endParaRPr>
          </a:p>
          <a:p>
            <a:endParaRPr lang="da-DK" sz="1000" b="0" i="0" spc="0" baseline="0" dirty="0">
              <a:solidFill>
                <a:schemeClr val="accent1"/>
              </a:solidFill>
              <a:latin typeface="Amsi Pro Light" panose="020B0A06020201010104" pitchFamily="34" charset="77"/>
            </a:endParaRPr>
          </a:p>
          <a:p>
            <a:r>
              <a:rPr lang="da-DK" sz="1000" b="1" dirty="0">
                <a:solidFill>
                  <a:schemeClr val="accent1"/>
                </a:solidFill>
                <a:latin typeface="Amsi Pro" panose="020B0A06020201010104" pitchFamily="34" charset="77"/>
              </a:rPr>
              <a:t>Arrangement 3</a:t>
            </a:r>
            <a:endParaRPr lang="da-DK" sz="1000" b="1" i="0" spc="0" baseline="0" dirty="0">
              <a:solidFill>
                <a:schemeClr val="accent1"/>
              </a:solidFill>
              <a:latin typeface="Amsi Pro" panose="020B0A06020201010104" pitchFamily="34" charset="77"/>
            </a:endParaRPr>
          </a:p>
          <a:p>
            <a:r>
              <a:rPr lang="da-DK" sz="1000" dirty="0">
                <a:solidFill>
                  <a:schemeClr val="accent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b="0" i="0" spc="0" baseline="0" dirty="0">
              <a:solidFill>
                <a:schemeClr val="accent1"/>
              </a:solidFill>
              <a:latin typeface="Amsi Pro Light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accent1"/>
                </a:solidFill>
                <a:latin typeface="Amsi Pro" panose="020B0A06020201010104" pitchFamily="34" charset="77"/>
              </a:rPr>
              <a:t>Arrangement 4</a:t>
            </a:r>
          </a:p>
          <a:p>
            <a:r>
              <a:rPr lang="da-DK" sz="1000" dirty="0">
                <a:solidFill>
                  <a:schemeClr val="accent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dirty="0">
              <a:solidFill>
                <a:schemeClr val="accent1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chemeClr val="accent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1"/>
                </a:solidFill>
                <a:latin typeface="Amsi Pro Light" panose="020B0A06020201010104" pitchFamily="34" charset="77"/>
              </a:rPr>
              <a:t>Her kan arrangementet beskrives.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7AF10E9B-5C9B-7147-B933-E5A950C6008F}"/>
              </a:ext>
            </a:extLst>
          </p:cNvPr>
          <p:cNvSpPr txBox="1"/>
          <p:nvPr/>
        </p:nvSpPr>
        <p:spPr>
          <a:xfrm>
            <a:off x="595086" y="1471906"/>
            <a:ext cx="15423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kern="700" spc="5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  <a:endParaRPr lang="da-DK" sz="1000" b="0" i="0" kern="700" spc="50" baseline="0" dirty="0">
              <a:solidFill>
                <a:srgbClr val="FFFFFF"/>
              </a:solidFill>
              <a:latin typeface="Amsi Pro Light" panose="020B0A06020201010104" pitchFamily="34" charset="77"/>
            </a:endParaRPr>
          </a:p>
        </p:txBody>
      </p:sp>
      <p:pic>
        <p:nvPicPr>
          <p:cNvPr id="12" name="Billede 11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5ABC123A-63F1-4A03-AEFE-F55416ABD3A5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30948" r="12539"/>
          <a:stretch/>
        </p:blipFill>
        <p:spPr>
          <a:xfrm>
            <a:off x="634771" y="5651064"/>
            <a:ext cx="1504800" cy="1504800"/>
          </a:xfrm>
          <a:prstGeom prst="rect">
            <a:avLst/>
          </a:prstGeom>
        </p:spPr>
      </p:pic>
      <p:pic>
        <p:nvPicPr>
          <p:cNvPr id="13" name="Billede 12" descr="Et billede, der indeholder person, skærende, kage, indendørs&#10;&#10;Automatisk genereret beskrivelse">
            <a:extLst>
              <a:ext uri="{FF2B5EF4-FFF2-40B4-BE49-F238E27FC236}">
                <a16:creationId xmlns:a16="http://schemas.microsoft.com/office/drawing/2014/main" id="{B816D33D-112F-4AE6-9C17-8EB091DB1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225" y="5651064"/>
            <a:ext cx="1504800" cy="1504800"/>
          </a:xfrm>
          <a:prstGeom prst="rect">
            <a:avLst/>
          </a:prstGeom>
        </p:spPr>
      </p:pic>
      <p:pic>
        <p:nvPicPr>
          <p:cNvPr id="14" name="Billede 13" descr="Et billede, der indeholder person, pige, barn, træ&#10;&#10;Automatisk genereret beskrivelse">
            <a:extLst>
              <a:ext uri="{FF2B5EF4-FFF2-40B4-BE49-F238E27FC236}">
                <a16:creationId xmlns:a16="http://schemas.microsoft.com/office/drawing/2014/main" id="{7360D27E-459B-4F97-8AE4-1B3F696D33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060" r="7357"/>
          <a:stretch/>
        </p:blipFill>
        <p:spPr>
          <a:xfrm>
            <a:off x="3645025" y="5651064"/>
            <a:ext cx="1505016" cy="15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21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98985292-A4EC-D540-B995-4446BADC3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42" y="4117515"/>
            <a:ext cx="3750366" cy="295073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C621E095-8C40-C24E-A774-51B25D4E4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2" y="838959"/>
            <a:ext cx="252000" cy="252000"/>
          </a:xfrm>
          <a:prstGeom prst="rect">
            <a:avLst/>
          </a:prstGeom>
        </p:spPr>
      </p:pic>
      <p:pic>
        <p:nvPicPr>
          <p:cNvPr id="4" name="Billede 3" descr="Et billede, der indeholder clipart, objekt&#10;&#10;Automatisk genereret beskrivelse">
            <a:extLst>
              <a:ext uri="{FF2B5EF4-FFF2-40B4-BE49-F238E27FC236}">
                <a16:creationId xmlns:a16="http://schemas.microsoft.com/office/drawing/2014/main" id="{730A118E-A5BD-584B-8208-AD8B2BC40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2" y="457917"/>
            <a:ext cx="252000" cy="252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81706C2-2421-374D-AE16-7CFF2F21B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02" y="1220001"/>
            <a:ext cx="252000" cy="252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9AA4D93-8D0B-944C-B14D-9901F9419674}"/>
              </a:ext>
            </a:extLst>
          </p:cNvPr>
          <p:cNvSpPr txBox="1"/>
          <p:nvPr/>
        </p:nvSpPr>
        <p:spPr>
          <a:xfrm>
            <a:off x="739398" y="458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/DUIMUNKEBO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CAAE6C1-1433-7A4F-9B8C-BA4C7414CC9D}"/>
              </a:ext>
            </a:extLst>
          </p:cNvPr>
          <p:cNvSpPr txBox="1"/>
          <p:nvPr/>
        </p:nvSpPr>
        <p:spPr>
          <a:xfrm>
            <a:off x="739398" y="839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FJORDVEJ 6, 5330 MUNKEBO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511A5F68-29DC-CE4E-9AC7-C1965A961959}"/>
              </a:ext>
            </a:extLst>
          </p:cNvPr>
          <p:cNvSpPr txBox="1"/>
          <p:nvPr/>
        </p:nvSpPr>
        <p:spPr>
          <a:xfrm>
            <a:off x="739398" y="1220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WWW.DUI.DK/MUNKEBO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9421672-0137-8646-A15E-57BDDCD8B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249" y="425546"/>
            <a:ext cx="596828" cy="568741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B5E1DE35-D3FE-B741-A210-C2440E125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014" y="409506"/>
            <a:ext cx="854234" cy="49373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075BF7EB-329F-8049-9406-A0147D3AA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500000">
            <a:off x="4441531" y="505103"/>
            <a:ext cx="744104" cy="709893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9B26ED5C-3750-2548-8A51-A482D7359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584" y="2155189"/>
            <a:ext cx="380999" cy="357186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A302F09A-C519-DF43-9708-E7579CE215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2001" y="1082264"/>
            <a:ext cx="647516" cy="493730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F8290FCA-1347-8447-9236-88B01C4BFE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8663" y="1386521"/>
            <a:ext cx="609601" cy="643003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A59EC2DF-E936-514F-97C1-C5637779A0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8826" y="1909791"/>
            <a:ext cx="195477" cy="187333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5F67C052-1F6A-EE44-9BE9-28E81C0F28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6138" y="1801516"/>
            <a:ext cx="125375" cy="1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70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udendørs, plante, træ, græs&#10;&#10;Automatisk genereret beskrivelse">
            <a:extLst>
              <a:ext uri="{FF2B5EF4-FFF2-40B4-BE49-F238E27FC236}">
                <a16:creationId xmlns:a16="http://schemas.microsoft.com/office/drawing/2014/main" id="{934F12B3-F23E-B64F-B7DE-0DB634DED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9" r="13169"/>
          <a:stretch/>
        </p:blipFill>
        <p:spPr>
          <a:xfrm>
            <a:off x="179999" y="177260"/>
            <a:ext cx="4967650" cy="378393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D6CBA88-F24B-1441-BB35-DB752115A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80" y="5974300"/>
            <a:ext cx="1827945" cy="1438203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B2AB625F-E5A4-F14B-8491-D77ACF68CB85}"/>
              </a:ext>
            </a:extLst>
          </p:cNvPr>
          <p:cNvSpPr txBox="1"/>
          <p:nvPr/>
        </p:nvSpPr>
        <p:spPr>
          <a:xfrm>
            <a:off x="356344" y="4222373"/>
            <a:ext cx="4067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spc="600" dirty="0">
                <a:solidFill>
                  <a:schemeClr val="accent4"/>
                </a:solidFill>
                <a:latin typeface="Amsi Pro Cond" panose="020B0A06020201010104" pitchFamily="34" charset="77"/>
              </a:rPr>
              <a:t>JUNI</a:t>
            </a:r>
            <a:endParaRPr lang="da-DK" sz="6000" b="1" i="0" spc="600" dirty="0">
              <a:solidFill>
                <a:schemeClr val="accent4"/>
              </a:solidFill>
              <a:latin typeface="Amsi Pro Cond" panose="020B0A06020201010104" pitchFamily="34" charset="77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CDD9284-8205-6746-B5CA-1450BF90955A}"/>
              </a:ext>
            </a:extLst>
          </p:cNvPr>
          <p:cNvSpPr/>
          <p:nvPr/>
        </p:nvSpPr>
        <p:spPr>
          <a:xfrm>
            <a:off x="465351" y="5145294"/>
            <a:ext cx="1634911" cy="92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97873BA2-8E22-C040-AF34-35C925630BD6}"/>
              </a:ext>
            </a:extLst>
          </p:cNvPr>
          <p:cNvSpPr txBox="1"/>
          <p:nvPr/>
        </p:nvSpPr>
        <p:spPr>
          <a:xfrm>
            <a:off x="359506" y="5398617"/>
            <a:ext cx="341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0" i="0" spc="140" baseline="0" dirty="0">
                <a:solidFill>
                  <a:schemeClr val="accent4"/>
                </a:solidFill>
                <a:latin typeface="Amsi Pro Cond Light" panose="020B0A06020201010104" pitchFamily="34" charset="77"/>
              </a:rPr>
              <a:t>MÅNEDENS AKTIVITETER</a:t>
            </a:r>
          </a:p>
        </p:txBody>
      </p:sp>
    </p:spTree>
    <p:extLst>
      <p:ext uri="{BB962C8B-B14F-4D97-AF65-F5344CB8AC3E}">
        <p14:creationId xmlns:p14="http://schemas.microsoft.com/office/powerpoint/2010/main" val="1206446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25E620DA-68CE-7E42-9A7C-86C1334D4004}"/>
              </a:ext>
            </a:extLst>
          </p:cNvPr>
          <p:cNvSpPr txBox="1"/>
          <p:nvPr/>
        </p:nvSpPr>
        <p:spPr>
          <a:xfrm>
            <a:off x="0" y="389962"/>
            <a:ext cx="532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b="1" spc="490" dirty="0">
                <a:solidFill>
                  <a:schemeClr val="accent4"/>
                </a:solidFill>
                <a:latin typeface="Amsi Pro Cond" panose="020B0A06020201010104" pitchFamily="34" charset="77"/>
              </a:rPr>
              <a:t>ARRANGEMENTER</a:t>
            </a:r>
            <a:endParaRPr lang="da-DK" sz="3600" b="1" i="0" spc="490" baseline="0" dirty="0">
              <a:solidFill>
                <a:schemeClr val="accent4"/>
              </a:solidFill>
              <a:latin typeface="Amsi Pro Cond" panose="020B0A06020201010104" pitchFamily="34" charset="77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4EEAA61-335D-934E-B24A-0AC73426FD98}"/>
              </a:ext>
            </a:extLst>
          </p:cNvPr>
          <p:cNvSpPr txBox="1"/>
          <p:nvPr/>
        </p:nvSpPr>
        <p:spPr>
          <a:xfrm>
            <a:off x="2151525" y="1701051"/>
            <a:ext cx="209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1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E76150CC-E056-DE4E-A5C4-15A2188C4146}"/>
              </a:ext>
            </a:extLst>
          </p:cNvPr>
          <p:cNvSpPr txBox="1"/>
          <p:nvPr/>
        </p:nvSpPr>
        <p:spPr>
          <a:xfrm>
            <a:off x="349617" y="3731557"/>
            <a:ext cx="246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2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26046F2B-4B04-5D4C-B6F1-D636756E3E55}"/>
              </a:ext>
            </a:extLst>
          </p:cNvPr>
          <p:cNvSpPr txBox="1"/>
          <p:nvPr/>
        </p:nvSpPr>
        <p:spPr>
          <a:xfrm>
            <a:off x="2158245" y="5755339"/>
            <a:ext cx="230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3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9C0FDD7-991C-0340-9EC8-7A1156A0A3BD}"/>
              </a:ext>
            </a:extLst>
          </p:cNvPr>
          <p:cNvSpPr/>
          <p:nvPr/>
        </p:nvSpPr>
        <p:spPr>
          <a:xfrm>
            <a:off x="467650" y="1135903"/>
            <a:ext cx="4682574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accent4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EB1D7AF-0147-C04A-A7F7-C08936842355}"/>
              </a:ext>
            </a:extLst>
          </p:cNvPr>
          <p:cNvSpPr/>
          <p:nvPr/>
        </p:nvSpPr>
        <p:spPr>
          <a:xfrm>
            <a:off x="2244724" y="2002678"/>
            <a:ext cx="158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E7AE4DF-1103-C944-B19F-63C38E11E90D}"/>
              </a:ext>
            </a:extLst>
          </p:cNvPr>
          <p:cNvSpPr/>
          <p:nvPr/>
        </p:nvSpPr>
        <p:spPr>
          <a:xfrm>
            <a:off x="441324" y="4031503"/>
            <a:ext cx="1620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FFA7362-BBC6-1046-9BE0-A16748B8E17C}"/>
              </a:ext>
            </a:extLst>
          </p:cNvPr>
          <p:cNvSpPr/>
          <p:nvPr/>
        </p:nvSpPr>
        <p:spPr>
          <a:xfrm>
            <a:off x="2244724" y="6057153"/>
            <a:ext cx="158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AC175F95-6650-E148-B87A-CDC8527C203F}"/>
              </a:ext>
            </a:extLst>
          </p:cNvPr>
          <p:cNvSpPr txBox="1"/>
          <p:nvPr/>
        </p:nvSpPr>
        <p:spPr>
          <a:xfrm>
            <a:off x="2151525" y="2070840"/>
            <a:ext cx="2998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  <a:endParaRPr lang="da-DK" sz="1000" b="1" spc="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A363DCFA-E7B4-624D-873A-A91280D0A0B0}"/>
              </a:ext>
            </a:extLst>
          </p:cNvPr>
          <p:cNvSpPr txBox="1"/>
          <p:nvPr/>
        </p:nvSpPr>
        <p:spPr>
          <a:xfrm>
            <a:off x="349619" y="4101345"/>
            <a:ext cx="28861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spc="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endParaRPr lang="da-DK" sz="1000" b="0" i="0" spc="0" baseline="0" dirty="0">
              <a:solidFill>
                <a:srgbClr val="FFFFFF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7ACCF144-728C-B14B-B0C5-3194F76AC329}"/>
              </a:ext>
            </a:extLst>
          </p:cNvPr>
          <p:cNvSpPr txBox="1"/>
          <p:nvPr/>
        </p:nvSpPr>
        <p:spPr>
          <a:xfrm>
            <a:off x="2151529" y="6125128"/>
            <a:ext cx="2796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spc="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pic>
        <p:nvPicPr>
          <p:cNvPr id="16" name="Billede 15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CA960F02-8436-438F-A935-49380B770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52" r="11390"/>
          <a:stretch/>
        </p:blipFill>
        <p:spPr>
          <a:xfrm>
            <a:off x="468108" y="1535362"/>
            <a:ext cx="1511541" cy="1511324"/>
          </a:xfrm>
          <a:prstGeom prst="rect">
            <a:avLst/>
          </a:prstGeom>
        </p:spPr>
      </p:pic>
      <p:pic>
        <p:nvPicPr>
          <p:cNvPr id="17" name="Billede 16" descr="Et billede, der indeholder person, skærende, kage, indendørs&#10;&#10;Automatisk genereret beskrivelse">
            <a:extLst>
              <a:ext uri="{FF2B5EF4-FFF2-40B4-BE49-F238E27FC236}">
                <a16:creationId xmlns:a16="http://schemas.microsoft.com/office/drawing/2014/main" id="{87E69814-DF8D-447A-9683-CE41DB74B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00" y="3554296"/>
            <a:ext cx="1511324" cy="1511324"/>
          </a:xfrm>
          <a:prstGeom prst="rect">
            <a:avLst/>
          </a:prstGeom>
        </p:spPr>
      </p:pic>
      <p:pic>
        <p:nvPicPr>
          <p:cNvPr id="18" name="Billede 17" descr="Et billede, der indeholder person, pige, barn, træ&#10;&#10;Automatisk genereret beskrivelse">
            <a:extLst>
              <a:ext uri="{FF2B5EF4-FFF2-40B4-BE49-F238E27FC236}">
                <a16:creationId xmlns:a16="http://schemas.microsoft.com/office/drawing/2014/main" id="{1DE2E29E-A778-4A5B-A702-AC67F17D3B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60" r="7357"/>
          <a:stretch/>
        </p:blipFill>
        <p:spPr>
          <a:xfrm>
            <a:off x="468109" y="5584802"/>
            <a:ext cx="1511541" cy="151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68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9C2A89BB-0BC4-C24B-85A6-8DC8A2B6CE39}"/>
              </a:ext>
            </a:extLst>
          </p:cNvPr>
          <p:cNvSpPr/>
          <p:nvPr/>
        </p:nvSpPr>
        <p:spPr>
          <a:xfrm>
            <a:off x="176212" y="1136513"/>
            <a:ext cx="4643437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B84DCFC-2754-BA41-86B0-3F654BB85A3D}"/>
              </a:ext>
            </a:extLst>
          </p:cNvPr>
          <p:cNvSpPr txBox="1"/>
          <p:nvPr/>
        </p:nvSpPr>
        <p:spPr>
          <a:xfrm>
            <a:off x="2140225" y="389962"/>
            <a:ext cx="28082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800" b="1" spc="490" dirty="0">
                <a:solidFill>
                  <a:schemeClr val="accent4"/>
                </a:solidFill>
                <a:latin typeface="Amsi Pro Cond" panose="020B0A06020201010104" pitchFamily="34" charset="77"/>
              </a:rPr>
              <a:t>KALENDER</a:t>
            </a:r>
            <a:endParaRPr lang="da-DK" sz="3800" b="1" i="0" spc="490" baseline="0" dirty="0">
              <a:solidFill>
                <a:schemeClr val="accent4"/>
              </a:solidFill>
              <a:latin typeface="Amsi Pro Cond" panose="020B0A06020201010104" pitchFamily="34" charset="77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15B996F-9213-434B-B34A-D5C6B4D2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380" y="503583"/>
            <a:ext cx="664619" cy="46748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D557F43-44B9-B647-9033-AF8132864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71" y="575843"/>
            <a:ext cx="311728" cy="39522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F4C8AB0-143B-7D4A-BFE7-5C4504718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92" y="701527"/>
            <a:ext cx="258762" cy="269543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8AF11E16-DD90-4641-A2D8-3EF6E3E7AE47}"/>
              </a:ext>
            </a:extLst>
          </p:cNvPr>
          <p:cNvSpPr txBox="1"/>
          <p:nvPr/>
        </p:nvSpPr>
        <p:spPr>
          <a:xfrm>
            <a:off x="2137395" y="1471906"/>
            <a:ext cx="28187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i="0" spc="0" baseline="0" dirty="0">
                <a:solidFill>
                  <a:schemeClr val="accent4"/>
                </a:solidFill>
                <a:latin typeface="Amsi Pro" panose="020B0A06020201010104" pitchFamily="34" charset="77"/>
              </a:rPr>
              <a:t>Arrangement 1</a:t>
            </a:r>
          </a:p>
          <a:p>
            <a:r>
              <a:rPr lang="da-DK" sz="1000" b="0" i="0" spc="0" baseline="0" dirty="0">
                <a:solidFill>
                  <a:schemeClr val="accent4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4"/>
                </a:solidFill>
                <a:latin typeface="Amsi Pro Light" panose="020B0A06020201010104" pitchFamily="34" charset="77"/>
              </a:rPr>
              <a:t>Her kan arrangementet beskrives.</a:t>
            </a:r>
            <a:endParaRPr lang="da-DK" sz="1000" b="0" i="0" spc="0" baseline="0" dirty="0">
              <a:solidFill>
                <a:schemeClr val="accent4"/>
              </a:solidFill>
              <a:latin typeface="Amsi Pro Light" panose="020B0A06020201010104" pitchFamily="34" charset="77"/>
            </a:endParaRPr>
          </a:p>
          <a:p>
            <a:endParaRPr lang="da-DK" sz="1000" b="1" i="0" spc="0" baseline="0" dirty="0">
              <a:solidFill>
                <a:schemeClr val="accent4"/>
              </a:solidFill>
              <a:latin typeface="Amsi Pro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accent4"/>
                </a:solidFill>
                <a:latin typeface="Amsi Pro" panose="020B0A06020201010104" pitchFamily="34" charset="77"/>
              </a:rPr>
              <a:t>Arrangement 2</a:t>
            </a:r>
          </a:p>
          <a:p>
            <a:r>
              <a:rPr lang="da-DK" sz="1000" b="0" i="0" spc="0" baseline="0" dirty="0">
                <a:solidFill>
                  <a:schemeClr val="accent4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4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dirty="0">
              <a:solidFill>
                <a:schemeClr val="accent4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chemeClr val="accent4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4"/>
                </a:solidFill>
                <a:latin typeface="Amsi Pro Light" panose="020B0A06020201010104" pitchFamily="34" charset="77"/>
              </a:rPr>
              <a:t>Her kan arrangementet beskrives.</a:t>
            </a:r>
            <a:endParaRPr lang="da-DK" sz="1000" b="0" i="0" spc="0" baseline="0" dirty="0">
              <a:solidFill>
                <a:schemeClr val="accent4"/>
              </a:solidFill>
              <a:latin typeface="Amsi Pro Light" panose="020B0A06020201010104" pitchFamily="34" charset="77"/>
            </a:endParaRPr>
          </a:p>
          <a:p>
            <a:endParaRPr lang="da-DK" sz="1000" b="0" i="0" spc="0" baseline="0" dirty="0">
              <a:solidFill>
                <a:schemeClr val="accent4"/>
              </a:solidFill>
              <a:latin typeface="Amsi Pro Light" panose="020B0A06020201010104" pitchFamily="34" charset="77"/>
            </a:endParaRPr>
          </a:p>
          <a:p>
            <a:r>
              <a:rPr lang="da-DK" sz="1000" b="1" dirty="0">
                <a:solidFill>
                  <a:schemeClr val="accent4"/>
                </a:solidFill>
                <a:latin typeface="Amsi Pro" panose="020B0A06020201010104" pitchFamily="34" charset="77"/>
              </a:rPr>
              <a:t>Arrangement 3</a:t>
            </a:r>
            <a:endParaRPr lang="da-DK" sz="1000" b="1" i="0" spc="0" baseline="0" dirty="0">
              <a:solidFill>
                <a:schemeClr val="accent4"/>
              </a:solidFill>
              <a:latin typeface="Amsi Pro" panose="020B0A06020201010104" pitchFamily="34" charset="77"/>
            </a:endParaRPr>
          </a:p>
          <a:p>
            <a:r>
              <a:rPr lang="da-DK" sz="1000" dirty="0">
                <a:solidFill>
                  <a:schemeClr val="accent4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4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4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b="0" i="0" spc="0" baseline="0" dirty="0">
              <a:solidFill>
                <a:schemeClr val="accent4"/>
              </a:solidFill>
              <a:latin typeface="Amsi Pro Light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accent4"/>
                </a:solidFill>
                <a:latin typeface="Amsi Pro" panose="020B0A06020201010104" pitchFamily="34" charset="77"/>
              </a:rPr>
              <a:t>Arrangement 4</a:t>
            </a:r>
          </a:p>
          <a:p>
            <a:r>
              <a:rPr lang="da-DK" sz="1000" dirty="0">
                <a:solidFill>
                  <a:schemeClr val="accent4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4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dirty="0">
              <a:solidFill>
                <a:schemeClr val="accent4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chemeClr val="accent4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4"/>
                </a:solidFill>
                <a:latin typeface="Amsi Pro Light" panose="020B0A06020201010104" pitchFamily="34" charset="77"/>
              </a:rPr>
              <a:t>Her kan arrangementet beskrives.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8C380E6B-030C-BE45-979A-08436541A60C}"/>
              </a:ext>
            </a:extLst>
          </p:cNvPr>
          <p:cNvSpPr txBox="1"/>
          <p:nvPr/>
        </p:nvSpPr>
        <p:spPr>
          <a:xfrm>
            <a:off x="595086" y="1471906"/>
            <a:ext cx="15423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kern="700" spc="5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  <a:endParaRPr lang="da-DK" sz="1000" b="0" i="0" kern="700" spc="50" baseline="0" dirty="0">
              <a:solidFill>
                <a:srgbClr val="FFFFFF"/>
              </a:solidFill>
              <a:latin typeface="Amsi Pro Light" panose="020B0A06020201010104" pitchFamily="34" charset="77"/>
            </a:endParaRPr>
          </a:p>
        </p:txBody>
      </p:sp>
      <p:pic>
        <p:nvPicPr>
          <p:cNvPr id="12" name="Billede 11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9F082E53-A6A9-4319-8A20-D1808C0FE50E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30948" r="12539"/>
          <a:stretch/>
        </p:blipFill>
        <p:spPr>
          <a:xfrm>
            <a:off x="634771" y="5651064"/>
            <a:ext cx="1504800" cy="1504800"/>
          </a:xfrm>
          <a:prstGeom prst="rect">
            <a:avLst/>
          </a:prstGeom>
        </p:spPr>
      </p:pic>
      <p:pic>
        <p:nvPicPr>
          <p:cNvPr id="13" name="Billede 12" descr="Et billede, der indeholder person, skærende, kage, indendørs&#10;&#10;Automatisk genereret beskrivelse">
            <a:extLst>
              <a:ext uri="{FF2B5EF4-FFF2-40B4-BE49-F238E27FC236}">
                <a16:creationId xmlns:a16="http://schemas.microsoft.com/office/drawing/2014/main" id="{077A3ED7-ED49-4EA3-B978-5B57A8272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225" y="5651064"/>
            <a:ext cx="1504800" cy="1504800"/>
          </a:xfrm>
          <a:prstGeom prst="rect">
            <a:avLst/>
          </a:prstGeom>
        </p:spPr>
      </p:pic>
      <p:pic>
        <p:nvPicPr>
          <p:cNvPr id="14" name="Billede 13" descr="Et billede, der indeholder person, pige, barn, træ&#10;&#10;Automatisk genereret beskrivelse">
            <a:extLst>
              <a:ext uri="{FF2B5EF4-FFF2-40B4-BE49-F238E27FC236}">
                <a16:creationId xmlns:a16="http://schemas.microsoft.com/office/drawing/2014/main" id="{FD7FF6D3-FBA2-4E92-B740-D1686375D3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060" r="7357"/>
          <a:stretch/>
        </p:blipFill>
        <p:spPr>
          <a:xfrm>
            <a:off x="3645025" y="5651064"/>
            <a:ext cx="1505016" cy="15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90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98985292-A4EC-D540-B995-4446BADC3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42" y="4117515"/>
            <a:ext cx="3750366" cy="295073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C621E095-8C40-C24E-A774-51B25D4E4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2" y="838959"/>
            <a:ext cx="252000" cy="252000"/>
          </a:xfrm>
          <a:prstGeom prst="rect">
            <a:avLst/>
          </a:prstGeom>
        </p:spPr>
      </p:pic>
      <p:pic>
        <p:nvPicPr>
          <p:cNvPr id="4" name="Billede 3" descr="Et billede, der indeholder clipart, objekt&#10;&#10;Automatisk genereret beskrivelse">
            <a:extLst>
              <a:ext uri="{FF2B5EF4-FFF2-40B4-BE49-F238E27FC236}">
                <a16:creationId xmlns:a16="http://schemas.microsoft.com/office/drawing/2014/main" id="{730A118E-A5BD-584B-8208-AD8B2BC40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2" y="457917"/>
            <a:ext cx="252000" cy="252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81706C2-2421-374D-AE16-7CFF2F21B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02" y="1220001"/>
            <a:ext cx="252000" cy="252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9AA4D93-8D0B-944C-B14D-9901F9419674}"/>
              </a:ext>
            </a:extLst>
          </p:cNvPr>
          <p:cNvSpPr txBox="1"/>
          <p:nvPr/>
        </p:nvSpPr>
        <p:spPr>
          <a:xfrm>
            <a:off x="739398" y="458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/DUIMUNKEBO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CAAE6C1-1433-7A4F-9B8C-BA4C7414CC9D}"/>
              </a:ext>
            </a:extLst>
          </p:cNvPr>
          <p:cNvSpPr txBox="1"/>
          <p:nvPr/>
        </p:nvSpPr>
        <p:spPr>
          <a:xfrm>
            <a:off x="739398" y="839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FJORDVEJ 6, 5330 MUNKEBO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511A5F68-29DC-CE4E-9AC7-C1965A961959}"/>
              </a:ext>
            </a:extLst>
          </p:cNvPr>
          <p:cNvSpPr txBox="1"/>
          <p:nvPr/>
        </p:nvSpPr>
        <p:spPr>
          <a:xfrm>
            <a:off x="739398" y="1220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WWW.DUI.DK/MUNKEBO</a:t>
            </a:r>
          </a:p>
        </p:txBody>
      </p:sp>
      <p:pic>
        <p:nvPicPr>
          <p:cNvPr id="12" name="Billede 11" descr="Et billede, der indeholder kandelabre, objekt&#10;&#10;Automatisk genereret beskrivelse">
            <a:extLst>
              <a:ext uri="{FF2B5EF4-FFF2-40B4-BE49-F238E27FC236}">
                <a16:creationId xmlns:a16="http://schemas.microsoft.com/office/drawing/2014/main" id="{49421672-0137-8646-A15E-57BDDCD8B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249" y="425546"/>
            <a:ext cx="596828" cy="568742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B5E1DE35-D3FE-B741-A210-C2440E125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014" y="409506"/>
            <a:ext cx="854235" cy="49373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075BF7EB-329F-8049-9406-A0147D3AA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500000">
            <a:off x="4441531" y="505103"/>
            <a:ext cx="744105" cy="709893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9B26ED5C-3750-2548-8A51-A482D7359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584" y="2155189"/>
            <a:ext cx="380999" cy="357187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A302F09A-C519-DF43-9708-E7579CE215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2001" y="1082263"/>
            <a:ext cx="647516" cy="493732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F8290FCA-1347-8447-9236-88B01C4BFE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8663" y="1386521"/>
            <a:ext cx="609601" cy="643004"/>
          </a:xfrm>
          <a:prstGeom prst="rect">
            <a:avLst/>
          </a:prstGeom>
        </p:spPr>
      </p:pic>
      <p:pic>
        <p:nvPicPr>
          <p:cNvPr id="21" name="Billede 20" descr="Et billede, der indeholder møbler&#10;&#10;Automatisk genereret beskrivelse">
            <a:extLst>
              <a:ext uri="{FF2B5EF4-FFF2-40B4-BE49-F238E27FC236}">
                <a16:creationId xmlns:a16="http://schemas.microsoft.com/office/drawing/2014/main" id="{A59EC2DF-E936-514F-97C1-C5637779A0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8826" y="1909791"/>
            <a:ext cx="195478" cy="187333"/>
          </a:xfrm>
          <a:prstGeom prst="rect">
            <a:avLst/>
          </a:prstGeom>
        </p:spPr>
      </p:pic>
      <p:pic>
        <p:nvPicPr>
          <p:cNvPr id="22" name="Billede 21" descr="Et billede, der indeholder objekt&#10;&#10;Automatisk genereret beskrivelse">
            <a:extLst>
              <a:ext uri="{FF2B5EF4-FFF2-40B4-BE49-F238E27FC236}">
                <a16:creationId xmlns:a16="http://schemas.microsoft.com/office/drawing/2014/main" id="{5F67C052-1F6A-EE44-9BE9-28E81C0F28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6138" y="1801516"/>
            <a:ext cx="125375" cy="1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39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0451D875-8AE7-7D41-B287-856633860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43" t="860" r="498"/>
          <a:stretch/>
        </p:blipFill>
        <p:spPr>
          <a:xfrm>
            <a:off x="180000" y="177260"/>
            <a:ext cx="4967650" cy="3786665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D6CBA88-F24B-1441-BB35-DB752115A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80" y="5974300"/>
            <a:ext cx="1827945" cy="1438203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B2AB625F-E5A4-F14B-8491-D77ACF68CB85}"/>
              </a:ext>
            </a:extLst>
          </p:cNvPr>
          <p:cNvSpPr txBox="1"/>
          <p:nvPr/>
        </p:nvSpPr>
        <p:spPr>
          <a:xfrm>
            <a:off x="356344" y="4222373"/>
            <a:ext cx="4067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i="0" spc="600" dirty="0">
                <a:solidFill>
                  <a:schemeClr val="accent6"/>
                </a:solidFill>
                <a:latin typeface="Amsi Pro Cond" panose="020B0A06020201010104" pitchFamily="34" charset="77"/>
              </a:rPr>
              <a:t>OKTOBER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CDD9284-8205-6746-B5CA-1450BF90955A}"/>
              </a:ext>
            </a:extLst>
          </p:cNvPr>
          <p:cNvSpPr/>
          <p:nvPr/>
        </p:nvSpPr>
        <p:spPr>
          <a:xfrm>
            <a:off x="465351" y="5145295"/>
            <a:ext cx="3487523" cy="9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572828E3-396E-A148-85AA-BBCF5099F616}"/>
              </a:ext>
            </a:extLst>
          </p:cNvPr>
          <p:cNvSpPr txBox="1"/>
          <p:nvPr/>
        </p:nvSpPr>
        <p:spPr>
          <a:xfrm>
            <a:off x="359506" y="5398617"/>
            <a:ext cx="341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0" i="0" spc="140" baseline="0" dirty="0">
                <a:solidFill>
                  <a:schemeClr val="accent6"/>
                </a:solidFill>
                <a:latin typeface="Amsi Pro Cond Light" panose="020B0A06020201010104" pitchFamily="34" charset="77"/>
              </a:rPr>
              <a:t>MÅNEDENS AKTIVITETER</a:t>
            </a:r>
          </a:p>
        </p:txBody>
      </p:sp>
    </p:spTree>
    <p:extLst>
      <p:ext uri="{BB962C8B-B14F-4D97-AF65-F5344CB8AC3E}">
        <p14:creationId xmlns:p14="http://schemas.microsoft.com/office/powerpoint/2010/main" val="1196730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896E6E3D-77D1-7748-AFA8-4AC45634A5B3}"/>
              </a:ext>
            </a:extLst>
          </p:cNvPr>
          <p:cNvSpPr txBox="1"/>
          <p:nvPr/>
        </p:nvSpPr>
        <p:spPr>
          <a:xfrm>
            <a:off x="0" y="389962"/>
            <a:ext cx="532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b="1" spc="490" dirty="0">
                <a:solidFill>
                  <a:schemeClr val="accent6"/>
                </a:solidFill>
                <a:latin typeface="Amsi Pro Cond" panose="020B0A06020201010104" pitchFamily="34" charset="77"/>
              </a:rPr>
              <a:t>ARRANGEMENTER</a:t>
            </a:r>
            <a:endParaRPr lang="da-DK" sz="3600" b="1" i="0" spc="490" baseline="0" dirty="0">
              <a:solidFill>
                <a:schemeClr val="accent6"/>
              </a:solidFill>
              <a:latin typeface="Amsi Pro Cond" panose="020B0A06020201010104" pitchFamily="34" charset="77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A47D61C-4ACE-974C-8687-3FAE06BD3397}"/>
              </a:ext>
            </a:extLst>
          </p:cNvPr>
          <p:cNvSpPr txBox="1"/>
          <p:nvPr/>
        </p:nvSpPr>
        <p:spPr>
          <a:xfrm>
            <a:off x="2151525" y="1701051"/>
            <a:ext cx="209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1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91DBE92-EA22-3C47-B1A8-1B63D1B7EE0E}"/>
              </a:ext>
            </a:extLst>
          </p:cNvPr>
          <p:cNvSpPr txBox="1"/>
          <p:nvPr/>
        </p:nvSpPr>
        <p:spPr>
          <a:xfrm>
            <a:off x="349617" y="3731557"/>
            <a:ext cx="246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2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20456B4-0E5B-434E-B788-B2129014875D}"/>
              </a:ext>
            </a:extLst>
          </p:cNvPr>
          <p:cNvSpPr txBox="1"/>
          <p:nvPr/>
        </p:nvSpPr>
        <p:spPr>
          <a:xfrm>
            <a:off x="2158245" y="5755339"/>
            <a:ext cx="230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3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7213FCF-8A9E-4243-9171-CE6E5E572D11}"/>
              </a:ext>
            </a:extLst>
          </p:cNvPr>
          <p:cNvSpPr/>
          <p:nvPr/>
        </p:nvSpPr>
        <p:spPr>
          <a:xfrm>
            <a:off x="467650" y="1135903"/>
            <a:ext cx="4682574" cy="9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D2A02A7-2593-4245-929A-A009D0DFC420}"/>
              </a:ext>
            </a:extLst>
          </p:cNvPr>
          <p:cNvSpPr/>
          <p:nvPr/>
        </p:nvSpPr>
        <p:spPr>
          <a:xfrm>
            <a:off x="2244724" y="2002678"/>
            <a:ext cx="1584000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7836BBE-4136-4A43-A7DC-ABB95EB9B418}"/>
              </a:ext>
            </a:extLst>
          </p:cNvPr>
          <p:cNvSpPr/>
          <p:nvPr/>
        </p:nvSpPr>
        <p:spPr>
          <a:xfrm>
            <a:off x="441324" y="4031503"/>
            <a:ext cx="1620000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B735955-8551-7849-A6B5-BA596170DBAF}"/>
              </a:ext>
            </a:extLst>
          </p:cNvPr>
          <p:cNvSpPr/>
          <p:nvPr/>
        </p:nvSpPr>
        <p:spPr>
          <a:xfrm>
            <a:off x="2244724" y="6057153"/>
            <a:ext cx="1584000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08E3A59F-1B72-5F4C-82A9-9E110010854B}"/>
              </a:ext>
            </a:extLst>
          </p:cNvPr>
          <p:cNvSpPr txBox="1"/>
          <p:nvPr/>
        </p:nvSpPr>
        <p:spPr>
          <a:xfrm>
            <a:off x="2151525" y="2070840"/>
            <a:ext cx="2998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  <a:endParaRPr lang="da-DK" sz="1000" b="1" spc="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761AF06B-E4BB-754C-BD67-0BFFA022AFF5}"/>
              </a:ext>
            </a:extLst>
          </p:cNvPr>
          <p:cNvSpPr txBox="1"/>
          <p:nvPr/>
        </p:nvSpPr>
        <p:spPr>
          <a:xfrm>
            <a:off x="349619" y="4101345"/>
            <a:ext cx="28861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spc="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endParaRPr lang="da-DK" sz="1000" b="0" i="0" spc="0" baseline="0" dirty="0">
              <a:solidFill>
                <a:srgbClr val="FFFFFF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B8FD490C-147B-B347-99DB-A1B9511572F8}"/>
              </a:ext>
            </a:extLst>
          </p:cNvPr>
          <p:cNvSpPr txBox="1"/>
          <p:nvPr/>
        </p:nvSpPr>
        <p:spPr>
          <a:xfrm>
            <a:off x="2151529" y="6125128"/>
            <a:ext cx="2796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spc="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pic>
        <p:nvPicPr>
          <p:cNvPr id="16" name="Billede 15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508415E6-AB57-48C1-BB3F-63C9DD5A6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52" r="11390"/>
          <a:stretch/>
        </p:blipFill>
        <p:spPr>
          <a:xfrm>
            <a:off x="467650" y="1540124"/>
            <a:ext cx="1511541" cy="1511324"/>
          </a:xfrm>
          <a:prstGeom prst="rect">
            <a:avLst/>
          </a:prstGeom>
        </p:spPr>
      </p:pic>
      <p:pic>
        <p:nvPicPr>
          <p:cNvPr id="17" name="Billede 16" descr="Et billede, der indeholder person, skærende, kage, indendørs&#10;&#10;Automatisk genereret beskrivelse">
            <a:extLst>
              <a:ext uri="{FF2B5EF4-FFF2-40B4-BE49-F238E27FC236}">
                <a16:creationId xmlns:a16="http://schemas.microsoft.com/office/drawing/2014/main" id="{C7E5B65F-C8A7-4812-949A-C5FBAE8BB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00" y="3554296"/>
            <a:ext cx="1511324" cy="1511324"/>
          </a:xfrm>
          <a:prstGeom prst="rect">
            <a:avLst/>
          </a:prstGeom>
        </p:spPr>
      </p:pic>
      <p:pic>
        <p:nvPicPr>
          <p:cNvPr id="18" name="Billede 17" descr="Et billede, der indeholder person, pige, barn, træ&#10;&#10;Automatisk genereret beskrivelse">
            <a:extLst>
              <a:ext uri="{FF2B5EF4-FFF2-40B4-BE49-F238E27FC236}">
                <a16:creationId xmlns:a16="http://schemas.microsoft.com/office/drawing/2014/main" id="{3F867B72-6268-4231-B8C5-5E5C9FCA34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60" r="7357"/>
          <a:stretch/>
        </p:blipFill>
        <p:spPr>
          <a:xfrm>
            <a:off x="468109" y="5584802"/>
            <a:ext cx="1511541" cy="151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92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066FB8F4-EC73-7F41-B58D-090AC5E7659E}"/>
              </a:ext>
            </a:extLst>
          </p:cNvPr>
          <p:cNvSpPr/>
          <p:nvPr/>
        </p:nvSpPr>
        <p:spPr>
          <a:xfrm>
            <a:off x="180974" y="1136513"/>
            <a:ext cx="4633913" cy="9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5B4ED77-1B6D-D642-9DD5-C731B1927CF9}"/>
              </a:ext>
            </a:extLst>
          </p:cNvPr>
          <p:cNvSpPr txBox="1"/>
          <p:nvPr/>
        </p:nvSpPr>
        <p:spPr>
          <a:xfrm>
            <a:off x="2140225" y="389962"/>
            <a:ext cx="28082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800" b="1" spc="490" dirty="0">
                <a:solidFill>
                  <a:schemeClr val="accent6"/>
                </a:solidFill>
                <a:latin typeface="Amsi Pro Cond" panose="020B0A06020201010104" pitchFamily="34" charset="77"/>
              </a:rPr>
              <a:t>KALENDER</a:t>
            </a:r>
            <a:endParaRPr lang="da-DK" sz="3800" b="1" i="0" spc="490" baseline="0" dirty="0">
              <a:solidFill>
                <a:schemeClr val="accent6"/>
              </a:solidFill>
              <a:latin typeface="Amsi Pro Cond" panose="020B0A06020201010104" pitchFamily="34" charset="77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CEA7A67-9E0D-D94A-BF83-3006FCD7A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380" y="503583"/>
            <a:ext cx="664619" cy="46748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AE9A2D8-B962-F341-9CAB-C865C3901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71" y="575843"/>
            <a:ext cx="311728" cy="39522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F10E182-5326-9042-845B-66AF981D5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92" y="701527"/>
            <a:ext cx="258762" cy="269543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3FC37B36-CD1A-B641-B969-1F31F4B8A8BF}"/>
              </a:ext>
            </a:extLst>
          </p:cNvPr>
          <p:cNvSpPr txBox="1"/>
          <p:nvPr/>
        </p:nvSpPr>
        <p:spPr>
          <a:xfrm>
            <a:off x="2137395" y="1471906"/>
            <a:ext cx="28187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i="0" spc="0" baseline="0" dirty="0">
                <a:solidFill>
                  <a:schemeClr val="accent6"/>
                </a:solidFill>
                <a:latin typeface="Amsi Pro" panose="020B0A06020201010104" pitchFamily="34" charset="77"/>
              </a:rPr>
              <a:t>Arrangement 1</a:t>
            </a:r>
          </a:p>
          <a:p>
            <a:r>
              <a:rPr lang="da-DK" sz="1000" b="0" i="0" spc="0" baseline="0" dirty="0">
                <a:solidFill>
                  <a:schemeClr val="accent6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6"/>
                </a:solidFill>
                <a:latin typeface="Amsi Pro Light" panose="020B0A06020201010104" pitchFamily="34" charset="77"/>
              </a:rPr>
              <a:t>Her kan arrangementet beskrives.</a:t>
            </a:r>
            <a:endParaRPr lang="da-DK" sz="1000" b="0" i="0" spc="0" baseline="0" dirty="0">
              <a:solidFill>
                <a:schemeClr val="accent6"/>
              </a:solidFill>
              <a:latin typeface="Amsi Pro Light" panose="020B0A06020201010104" pitchFamily="34" charset="77"/>
            </a:endParaRPr>
          </a:p>
          <a:p>
            <a:endParaRPr lang="da-DK" sz="1000" b="1" i="0" spc="0" baseline="0" dirty="0">
              <a:solidFill>
                <a:schemeClr val="accent6"/>
              </a:solidFill>
              <a:latin typeface="Amsi Pro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accent6"/>
                </a:solidFill>
                <a:latin typeface="Amsi Pro" panose="020B0A06020201010104" pitchFamily="34" charset="77"/>
              </a:rPr>
              <a:t>Arrangement 2</a:t>
            </a:r>
          </a:p>
          <a:p>
            <a:r>
              <a:rPr lang="da-DK" sz="1000" b="0" i="0" spc="0" baseline="0" dirty="0">
                <a:solidFill>
                  <a:schemeClr val="accent6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6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dirty="0">
              <a:solidFill>
                <a:schemeClr val="accent6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chemeClr val="accent6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6"/>
                </a:solidFill>
                <a:latin typeface="Amsi Pro Light" panose="020B0A06020201010104" pitchFamily="34" charset="77"/>
              </a:rPr>
              <a:t>Her kan arrangementet beskrives.</a:t>
            </a:r>
            <a:endParaRPr lang="da-DK" sz="1000" b="0" i="0" spc="0" baseline="0" dirty="0">
              <a:solidFill>
                <a:schemeClr val="accent6"/>
              </a:solidFill>
              <a:latin typeface="Amsi Pro Light" panose="020B0A06020201010104" pitchFamily="34" charset="77"/>
            </a:endParaRPr>
          </a:p>
          <a:p>
            <a:endParaRPr lang="da-DK" sz="1000" b="0" i="0" spc="0" baseline="0" dirty="0">
              <a:solidFill>
                <a:schemeClr val="accent6"/>
              </a:solidFill>
              <a:latin typeface="Amsi Pro Light" panose="020B0A06020201010104" pitchFamily="34" charset="77"/>
            </a:endParaRPr>
          </a:p>
          <a:p>
            <a:r>
              <a:rPr lang="da-DK" sz="1000" b="1" dirty="0">
                <a:solidFill>
                  <a:schemeClr val="accent6"/>
                </a:solidFill>
                <a:latin typeface="Amsi Pro" panose="020B0A06020201010104" pitchFamily="34" charset="77"/>
              </a:rPr>
              <a:t>Arrangement 3</a:t>
            </a:r>
            <a:endParaRPr lang="da-DK" sz="1000" b="1" i="0" spc="0" baseline="0" dirty="0">
              <a:solidFill>
                <a:schemeClr val="accent6"/>
              </a:solidFill>
              <a:latin typeface="Amsi Pro" panose="020B0A06020201010104" pitchFamily="34" charset="77"/>
            </a:endParaRPr>
          </a:p>
          <a:p>
            <a:r>
              <a:rPr lang="da-DK" sz="1000" dirty="0">
                <a:solidFill>
                  <a:schemeClr val="accent6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6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6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b="0" i="0" spc="0" baseline="0" dirty="0">
              <a:solidFill>
                <a:schemeClr val="accent6"/>
              </a:solidFill>
              <a:latin typeface="Amsi Pro Light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accent6"/>
                </a:solidFill>
                <a:latin typeface="Amsi Pro" panose="020B0A06020201010104" pitchFamily="34" charset="77"/>
              </a:rPr>
              <a:t>Arrangement 4</a:t>
            </a:r>
          </a:p>
          <a:p>
            <a:r>
              <a:rPr lang="da-DK" sz="1000" dirty="0">
                <a:solidFill>
                  <a:schemeClr val="accent6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6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dirty="0">
              <a:solidFill>
                <a:schemeClr val="accent6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chemeClr val="accent6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accent6"/>
                </a:solidFill>
                <a:latin typeface="Amsi Pro Light" panose="020B0A06020201010104" pitchFamily="34" charset="77"/>
              </a:rPr>
              <a:t>Her kan arrangementet beskrives.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B79A3E84-F227-B649-9F18-7537D8F6286B}"/>
              </a:ext>
            </a:extLst>
          </p:cNvPr>
          <p:cNvSpPr txBox="1"/>
          <p:nvPr/>
        </p:nvSpPr>
        <p:spPr>
          <a:xfrm>
            <a:off x="595086" y="1471906"/>
            <a:ext cx="15423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kern="700" spc="5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  <a:endParaRPr lang="da-DK" sz="1000" b="0" i="0" kern="700" spc="50" baseline="0" dirty="0">
              <a:solidFill>
                <a:srgbClr val="FFFFFF"/>
              </a:solidFill>
              <a:latin typeface="Amsi Pro Light" panose="020B0A06020201010104" pitchFamily="34" charset="77"/>
            </a:endParaRPr>
          </a:p>
        </p:txBody>
      </p:sp>
      <p:pic>
        <p:nvPicPr>
          <p:cNvPr id="12" name="Billede 11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6347FDFC-895E-44AA-800C-18DBF09A4631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30948" r="12539"/>
          <a:stretch/>
        </p:blipFill>
        <p:spPr>
          <a:xfrm>
            <a:off x="634771" y="5651064"/>
            <a:ext cx="1504800" cy="1504800"/>
          </a:xfrm>
          <a:prstGeom prst="rect">
            <a:avLst/>
          </a:prstGeom>
        </p:spPr>
      </p:pic>
      <p:pic>
        <p:nvPicPr>
          <p:cNvPr id="13" name="Billede 12" descr="Et billede, der indeholder person, skærende, kage, indendørs&#10;&#10;Automatisk genereret beskrivelse">
            <a:extLst>
              <a:ext uri="{FF2B5EF4-FFF2-40B4-BE49-F238E27FC236}">
                <a16:creationId xmlns:a16="http://schemas.microsoft.com/office/drawing/2014/main" id="{6E935DA6-3953-4986-A4E5-2979144BB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225" y="5651064"/>
            <a:ext cx="1504800" cy="1504800"/>
          </a:xfrm>
          <a:prstGeom prst="rect">
            <a:avLst/>
          </a:prstGeom>
        </p:spPr>
      </p:pic>
      <p:pic>
        <p:nvPicPr>
          <p:cNvPr id="14" name="Billede 13" descr="Et billede, der indeholder person, pige, barn, træ&#10;&#10;Automatisk genereret beskrivelse">
            <a:extLst>
              <a:ext uri="{FF2B5EF4-FFF2-40B4-BE49-F238E27FC236}">
                <a16:creationId xmlns:a16="http://schemas.microsoft.com/office/drawing/2014/main" id="{A9966E12-8868-452A-B0E9-955A158C81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060" r="7357"/>
          <a:stretch/>
        </p:blipFill>
        <p:spPr>
          <a:xfrm>
            <a:off x="3645025" y="5651064"/>
            <a:ext cx="1505016" cy="15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32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98985292-A4EC-D540-B995-4446BADC3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42" y="4117515"/>
            <a:ext cx="3750366" cy="295073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C621E095-8C40-C24E-A774-51B25D4E4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2" y="838959"/>
            <a:ext cx="252000" cy="252000"/>
          </a:xfrm>
          <a:prstGeom prst="rect">
            <a:avLst/>
          </a:prstGeom>
        </p:spPr>
      </p:pic>
      <p:pic>
        <p:nvPicPr>
          <p:cNvPr id="4" name="Billede 3" descr="Et billede, der indeholder clipart, objekt&#10;&#10;Automatisk genereret beskrivelse">
            <a:extLst>
              <a:ext uri="{FF2B5EF4-FFF2-40B4-BE49-F238E27FC236}">
                <a16:creationId xmlns:a16="http://schemas.microsoft.com/office/drawing/2014/main" id="{730A118E-A5BD-584B-8208-AD8B2BC40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2" y="457917"/>
            <a:ext cx="252000" cy="252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81706C2-2421-374D-AE16-7CFF2F21B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02" y="1220001"/>
            <a:ext cx="252000" cy="252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9AA4D93-8D0B-944C-B14D-9901F9419674}"/>
              </a:ext>
            </a:extLst>
          </p:cNvPr>
          <p:cNvSpPr txBox="1"/>
          <p:nvPr/>
        </p:nvSpPr>
        <p:spPr>
          <a:xfrm>
            <a:off x="739398" y="458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/DUIMUNKEBO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CAAE6C1-1433-7A4F-9B8C-BA4C7414CC9D}"/>
              </a:ext>
            </a:extLst>
          </p:cNvPr>
          <p:cNvSpPr txBox="1"/>
          <p:nvPr/>
        </p:nvSpPr>
        <p:spPr>
          <a:xfrm>
            <a:off x="739398" y="839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FJORDVEJ 6, 5330 MUNKEBO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511A5F68-29DC-CE4E-9AC7-C1965A961959}"/>
              </a:ext>
            </a:extLst>
          </p:cNvPr>
          <p:cNvSpPr txBox="1"/>
          <p:nvPr/>
        </p:nvSpPr>
        <p:spPr>
          <a:xfrm>
            <a:off x="739398" y="1220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WWW.DUI.DK/MUNKEBO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5F3AACF2-71FF-3244-99EF-4AC0DA885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249" y="425546"/>
            <a:ext cx="596828" cy="568741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3A06604E-54F6-564A-8655-66B231205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014" y="409506"/>
            <a:ext cx="854234" cy="493732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837D724B-A939-8442-9185-3F6ED70EC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500000">
            <a:off x="4441531" y="505103"/>
            <a:ext cx="744104" cy="709893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22B6FEE9-5FEE-014B-B51E-8EB89CB771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584" y="2155189"/>
            <a:ext cx="380999" cy="357186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B29F936B-B146-6B43-A930-1A7D290D4C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2001" y="1082264"/>
            <a:ext cx="647516" cy="493730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33C9671F-3518-344F-B679-17C3A1EFA8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8663" y="1386521"/>
            <a:ext cx="609601" cy="643003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BBAF7F8C-938D-B04D-BFC0-B82FF430CD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8826" y="1909791"/>
            <a:ext cx="195477" cy="187333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347C3402-65AB-7141-BB05-F1A96297AA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6138" y="1801516"/>
            <a:ext cx="125375" cy="1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7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F41B164E-0114-9543-8A8F-54551B049B66}"/>
              </a:ext>
            </a:extLst>
          </p:cNvPr>
          <p:cNvSpPr txBox="1"/>
          <p:nvPr/>
        </p:nvSpPr>
        <p:spPr>
          <a:xfrm>
            <a:off x="0" y="389962"/>
            <a:ext cx="532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b="1" spc="490" dirty="0">
                <a:solidFill>
                  <a:schemeClr val="bg2"/>
                </a:solidFill>
                <a:latin typeface="Amsi Pro Cond" panose="020B0A06020201010104" pitchFamily="34" charset="77"/>
              </a:rPr>
              <a:t>ARRANGEMENTER</a:t>
            </a:r>
            <a:endParaRPr lang="da-DK" sz="3600" b="1" i="0" spc="490" baseline="0" dirty="0">
              <a:solidFill>
                <a:schemeClr val="bg2"/>
              </a:solidFill>
              <a:latin typeface="Amsi Pro Cond" panose="020B0A06020201010104" pitchFamily="34" charset="77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E39D882-6652-954C-9B57-E10FE2C26ABC}"/>
              </a:ext>
            </a:extLst>
          </p:cNvPr>
          <p:cNvSpPr txBox="1"/>
          <p:nvPr/>
        </p:nvSpPr>
        <p:spPr>
          <a:xfrm>
            <a:off x="2151525" y="1701051"/>
            <a:ext cx="242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1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75CFEDE7-798C-C047-869E-EFD0C3FFEC18}"/>
              </a:ext>
            </a:extLst>
          </p:cNvPr>
          <p:cNvSpPr txBox="1"/>
          <p:nvPr/>
        </p:nvSpPr>
        <p:spPr>
          <a:xfrm>
            <a:off x="349617" y="3731557"/>
            <a:ext cx="246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2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3F13169-E878-D744-906D-39B0F04B950D}"/>
              </a:ext>
            </a:extLst>
          </p:cNvPr>
          <p:cNvSpPr txBox="1"/>
          <p:nvPr/>
        </p:nvSpPr>
        <p:spPr>
          <a:xfrm>
            <a:off x="2158245" y="5755339"/>
            <a:ext cx="230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3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DBB6EEB-9516-3741-A799-6FACB531470E}"/>
              </a:ext>
            </a:extLst>
          </p:cNvPr>
          <p:cNvSpPr txBox="1"/>
          <p:nvPr/>
        </p:nvSpPr>
        <p:spPr>
          <a:xfrm>
            <a:off x="2151525" y="2070840"/>
            <a:ext cx="2998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  <a:endParaRPr lang="da-DK" sz="1000" b="1" spc="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8D15357-E5C9-3542-BEFC-CC8CBFC9856E}"/>
              </a:ext>
            </a:extLst>
          </p:cNvPr>
          <p:cNvSpPr txBox="1"/>
          <p:nvPr/>
        </p:nvSpPr>
        <p:spPr>
          <a:xfrm>
            <a:off x="349619" y="4101345"/>
            <a:ext cx="28861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spc="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endParaRPr lang="da-DK" sz="1000" b="0" i="0" spc="0" baseline="0" dirty="0">
              <a:solidFill>
                <a:srgbClr val="FFFFFF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572FDE70-BE69-7048-94B2-EC823C668342}"/>
              </a:ext>
            </a:extLst>
          </p:cNvPr>
          <p:cNvSpPr txBox="1"/>
          <p:nvPr/>
        </p:nvSpPr>
        <p:spPr>
          <a:xfrm>
            <a:off x="2151529" y="6125128"/>
            <a:ext cx="2796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spc="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B050943-A6E3-0A46-A4D5-95BBECD247B3}"/>
              </a:ext>
            </a:extLst>
          </p:cNvPr>
          <p:cNvSpPr/>
          <p:nvPr/>
        </p:nvSpPr>
        <p:spPr>
          <a:xfrm>
            <a:off x="467650" y="1135903"/>
            <a:ext cx="4682574" cy="745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accent4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AC5AE7F-88B7-E24D-A6B3-5C3C92A9D42E}"/>
              </a:ext>
            </a:extLst>
          </p:cNvPr>
          <p:cNvSpPr/>
          <p:nvPr/>
        </p:nvSpPr>
        <p:spPr>
          <a:xfrm>
            <a:off x="2244724" y="2002678"/>
            <a:ext cx="1584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0F5ADB5-E0D7-6A4E-A66A-BC71C3346D1C}"/>
              </a:ext>
            </a:extLst>
          </p:cNvPr>
          <p:cNvSpPr/>
          <p:nvPr/>
        </p:nvSpPr>
        <p:spPr>
          <a:xfrm>
            <a:off x="441324" y="4031503"/>
            <a:ext cx="1620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9AFCD05-30C7-0143-A1D0-3E45F76153A9}"/>
              </a:ext>
            </a:extLst>
          </p:cNvPr>
          <p:cNvSpPr/>
          <p:nvPr/>
        </p:nvSpPr>
        <p:spPr>
          <a:xfrm>
            <a:off x="2244724" y="6057153"/>
            <a:ext cx="1584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8" name="Billede 17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CB3BA697-0EDC-4527-AC57-58B7ECF0F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52" r="11390"/>
          <a:stretch/>
        </p:blipFill>
        <p:spPr>
          <a:xfrm>
            <a:off x="468108" y="1538799"/>
            <a:ext cx="1511541" cy="1511324"/>
          </a:xfrm>
          <a:prstGeom prst="rect">
            <a:avLst/>
          </a:prstGeom>
        </p:spPr>
      </p:pic>
      <p:pic>
        <p:nvPicPr>
          <p:cNvPr id="19" name="Billede 18" descr="Et billede, der indeholder person, skærende, kage, indendørs&#10;&#10;Automatisk genereret beskrivelse">
            <a:extLst>
              <a:ext uri="{FF2B5EF4-FFF2-40B4-BE49-F238E27FC236}">
                <a16:creationId xmlns:a16="http://schemas.microsoft.com/office/drawing/2014/main" id="{937C730D-4038-48A3-9EFA-3B24C0420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00" y="3554296"/>
            <a:ext cx="1511324" cy="1511324"/>
          </a:xfrm>
          <a:prstGeom prst="rect">
            <a:avLst/>
          </a:prstGeom>
        </p:spPr>
      </p:pic>
      <p:pic>
        <p:nvPicPr>
          <p:cNvPr id="20" name="Billede 19" descr="Et billede, der indeholder person, pige, barn, træ&#10;&#10;Automatisk genereret beskrivelse">
            <a:extLst>
              <a:ext uri="{FF2B5EF4-FFF2-40B4-BE49-F238E27FC236}">
                <a16:creationId xmlns:a16="http://schemas.microsoft.com/office/drawing/2014/main" id="{73FE141C-040E-4291-9356-7AE9763797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60" r="7357"/>
          <a:stretch/>
        </p:blipFill>
        <p:spPr>
          <a:xfrm>
            <a:off x="468109" y="5584802"/>
            <a:ext cx="1511541" cy="151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3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CC2B028-DDCE-9D4A-80D8-4AA8B5E07657}"/>
              </a:ext>
            </a:extLst>
          </p:cNvPr>
          <p:cNvSpPr/>
          <p:nvPr/>
        </p:nvSpPr>
        <p:spPr>
          <a:xfrm>
            <a:off x="176213" y="1136513"/>
            <a:ext cx="4633912" cy="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E9FE784-3D50-7642-AA47-036506E020F1}"/>
              </a:ext>
            </a:extLst>
          </p:cNvPr>
          <p:cNvSpPr txBox="1"/>
          <p:nvPr/>
        </p:nvSpPr>
        <p:spPr>
          <a:xfrm>
            <a:off x="2140225" y="389962"/>
            <a:ext cx="30074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800" b="1" spc="490" dirty="0">
                <a:solidFill>
                  <a:schemeClr val="bg2"/>
                </a:solidFill>
                <a:latin typeface="Amsi Pro Cond" panose="020B0A06020201010104" pitchFamily="34" charset="77"/>
              </a:rPr>
              <a:t>KALENDER</a:t>
            </a:r>
            <a:endParaRPr lang="da-DK" sz="3800" b="1" i="0" spc="490" baseline="0" dirty="0">
              <a:solidFill>
                <a:schemeClr val="bg2"/>
              </a:solidFill>
              <a:latin typeface="Amsi Pro Cond" panose="020B0A06020201010104" pitchFamily="34" charset="77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49CEE94-5E8B-7E4B-B8DA-08097A0F5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380" y="503583"/>
            <a:ext cx="664619" cy="46748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F9E5709-0724-1A41-BEF1-94DBAB85B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71" y="575843"/>
            <a:ext cx="311728" cy="39522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671FEE63-2815-5A47-A486-C12F1E7D7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92" y="701527"/>
            <a:ext cx="258762" cy="269543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1C5C470A-4FEF-B345-BF2B-90832FA697AC}"/>
              </a:ext>
            </a:extLst>
          </p:cNvPr>
          <p:cNvSpPr txBox="1"/>
          <p:nvPr/>
        </p:nvSpPr>
        <p:spPr>
          <a:xfrm>
            <a:off x="2137395" y="1471906"/>
            <a:ext cx="28187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i="0" spc="0" baseline="0" dirty="0">
                <a:solidFill>
                  <a:schemeClr val="bg2"/>
                </a:solidFill>
                <a:latin typeface="Amsi Pro" panose="020B0A06020201010104" pitchFamily="34" charset="77"/>
              </a:rPr>
              <a:t>Arrangement 1</a:t>
            </a:r>
          </a:p>
          <a:p>
            <a:r>
              <a:rPr lang="da-DK" sz="1000" b="0" i="0" spc="0" baseline="0" dirty="0">
                <a:solidFill>
                  <a:schemeClr val="bg2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bg2"/>
                </a:solidFill>
                <a:latin typeface="Amsi Pro Light" panose="020B0A06020201010104" pitchFamily="34" charset="77"/>
              </a:rPr>
              <a:t>Her kan arrangementet beskrives.</a:t>
            </a:r>
            <a:endParaRPr lang="da-DK" sz="1000" b="0" i="0" spc="0" baseline="0" dirty="0">
              <a:solidFill>
                <a:schemeClr val="bg2"/>
              </a:solidFill>
              <a:latin typeface="Amsi Pro Light" panose="020B0A06020201010104" pitchFamily="34" charset="77"/>
            </a:endParaRPr>
          </a:p>
          <a:p>
            <a:endParaRPr lang="da-DK" sz="1000" b="1" i="0" spc="0" baseline="0" dirty="0">
              <a:solidFill>
                <a:schemeClr val="bg2"/>
              </a:solidFill>
              <a:latin typeface="Amsi Pro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bg2"/>
                </a:solidFill>
                <a:latin typeface="Amsi Pro" panose="020B0A06020201010104" pitchFamily="34" charset="77"/>
              </a:rPr>
              <a:t>Arrangement 2</a:t>
            </a:r>
          </a:p>
          <a:p>
            <a:r>
              <a:rPr lang="da-DK" sz="1000" b="0" i="0" spc="0" baseline="0" dirty="0">
                <a:solidFill>
                  <a:schemeClr val="bg2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bg2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dirty="0">
              <a:solidFill>
                <a:schemeClr val="bg2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chemeClr val="bg2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bg2"/>
                </a:solidFill>
                <a:latin typeface="Amsi Pro Light" panose="020B0A06020201010104" pitchFamily="34" charset="77"/>
              </a:rPr>
              <a:t>Her kan arrangementet beskrives.</a:t>
            </a:r>
            <a:endParaRPr lang="da-DK" sz="1000" b="0" i="0" spc="0" baseline="0" dirty="0">
              <a:solidFill>
                <a:schemeClr val="bg2"/>
              </a:solidFill>
              <a:latin typeface="Amsi Pro Light" panose="020B0A06020201010104" pitchFamily="34" charset="77"/>
            </a:endParaRPr>
          </a:p>
          <a:p>
            <a:endParaRPr lang="da-DK" sz="1000" b="0" i="0" spc="0" baseline="0" dirty="0">
              <a:solidFill>
                <a:schemeClr val="bg2"/>
              </a:solidFill>
              <a:latin typeface="Amsi Pro Light" panose="020B0A06020201010104" pitchFamily="34" charset="77"/>
            </a:endParaRPr>
          </a:p>
          <a:p>
            <a:r>
              <a:rPr lang="da-DK" sz="1000" b="1" dirty="0">
                <a:solidFill>
                  <a:schemeClr val="bg2"/>
                </a:solidFill>
                <a:latin typeface="Amsi Pro" panose="020B0A06020201010104" pitchFamily="34" charset="77"/>
              </a:rPr>
              <a:t>Arrangement 3</a:t>
            </a:r>
            <a:endParaRPr lang="da-DK" sz="1000" b="1" i="0" spc="0" baseline="0" dirty="0">
              <a:solidFill>
                <a:schemeClr val="bg2"/>
              </a:solidFill>
              <a:latin typeface="Amsi Pro" panose="020B0A06020201010104" pitchFamily="34" charset="77"/>
            </a:endParaRPr>
          </a:p>
          <a:p>
            <a:r>
              <a:rPr lang="da-DK" sz="1000" dirty="0">
                <a:solidFill>
                  <a:schemeClr val="bg2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bg2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bg2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b="0" i="0" spc="0" baseline="0" dirty="0">
              <a:solidFill>
                <a:schemeClr val="bg2"/>
              </a:solidFill>
              <a:latin typeface="Amsi Pro Light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bg2"/>
                </a:solidFill>
                <a:latin typeface="Amsi Pro" panose="020B0A06020201010104" pitchFamily="34" charset="77"/>
              </a:rPr>
              <a:t>Arrangement 4</a:t>
            </a:r>
          </a:p>
          <a:p>
            <a:r>
              <a:rPr lang="da-DK" sz="1000" dirty="0">
                <a:solidFill>
                  <a:schemeClr val="bg2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bg2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dirty="0">
              <a:solidFill>
                <a:schemeClr val="bg2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chemeClr val="bg2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bg2"/>
                </a:solidFill>
                <a:latin typeface="Amsi Pro Light" panose="020B0A06020201010104" pitchFamily="34" charset="77"/>
              </a:rPr>
              <a:t>Her kan arrangementet beskrives.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2EAB25D0-6959-DD49-B641-DEE2682FC4F4}"/>
              </a:ext>
            </a:extLst>
          </p:cNvPr>
          <p:cNvSpPr txBox="1"/>
          <p:nvPr/>
        </p:nvSpPr>
        <p:spPr>
          <a:xfrm>
            <a:off x="595086" y="1471906"/>
            <a:ext cx="15423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kern="700" spc="5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  <a:endParaRPr lang="da-DK" sz="1000" b="1" i="0" kern="700" spc="5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TIDSPUNKT</a:t>
            </a:r>
            <a:endParaRPr lang="da-DK" sz="1000" b="0" i="0" kern="700" spc="50" baseline="0" dirty="0">
              <a:solidFill>
                <a:srgbClr val="FFFFFF"/>
              </a:solidFill>
              <a:latin typeface="Amsi Pro Light" panose="020B0A06020201010104" pitchFamily="34" charset="77"/>
            </a:endParaRPr>
          </a:p>
        </p:txBody>
      </p:sp>
      <p:pic>
        <p:nvPicPr>
          <p:cNvPr id="12" name="Billede 11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67D0A086-6CA7-49B1-935E-0308411C5AE4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30948" r="12539"/>
          <a:stretch/>
        </p:blipFill>
        <p:spPr>
          <a:xfrm>
            <a:off x="634771" y="5651064"/>
            <a:ext cx="1504800" cy="1504800"/>
          </a:xfrm>
          <a:prstGeom prst="rect">
            <a:avLst/>
          </a:prstGeom>
        </p:spPr>
      </p:pic>
      <p:pic>
        <p:nvPicPr>
          <p:cNvPr id="13" name="Billede 12" descr="Et billede, der indeholder person, skærende, kage, indendørs&#10;&#10;Automatisk genereret beskrivelse">
            <a:extLst>
              <a:ext uri="{FF2B5EF4-FFF2-40B4-BE49-F238E27FC236}">
                <a16:creationId xmlns:a16="http://schemas.microsoft.com/office/drawing/2014/main" id="{9539C8E6-2615-4259-814A-21345EBC9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225" y="5651064"/>
            <a:ext cx="1504800" cy="1504800"/>
          </a:xfrm>
          <a:prstGeom prst="rect">
            <a:avLst/>
          </a:prstGeom>
        </p:spPr>
      </p:pic>
      <p:pic>
        <p:nvPicPr>
          <p:cNvPr id="14" name="Billede 13" descr="Et billede, der indeholder person, pige, barn, træ&#10;&#10;Automatisk genereret beskrivelse">
            <a:extLst>
              <a:ext uri="{FF2B5EF4-FFF2-40B4-BE49-F238E27FC236}">
                <a16:creationId xmlns:a16="http://schemas.microsoft.com/office/drawing/2014/main" id="{705680FD-D27D-42D0-8F57-1555E71820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060" r="7357"/>
          <a:stretch/>
        </p:blipFill>
        <p:spPr>
          <a:xfrm>
            <a:off x="3645025" y="5651064"/>
            <a:ext cx="1505016" cy="15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84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97D738E-C523-0844-88BD-D85ECF570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42" y="4117515"/>
            <a:ext cx="3750366" cy="295073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69AC175-5C84-D14E-95CE-91A79E690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2" y="838959"/>
            <a:ext cx="252000" cy="252000"/>
          </a:xfrm>
          <a:prstGeom prst="rect">
            <a:avLst/>
          </a:prstGeom>
        </p:spPr>
      </p:pic>
      <p:pic>
        <p:nvPicPr>
          <p:cNvPr id="4" name="Billede 3" descr="Et billede, der indeholder clipart, objekt&#10;&#10;Automatisk genereret beskrivelse">
            <a:extLst>
              <a:ext uri="{FF2B5EF4-FFF2-40B4-BE49-F238E27FC236}">
                <a16:creationId xmlns:a16="http://schemas.microsoft.com/office/drawing/2014/main" id="{BB6AC5E1-B734-9443-AEFA-3DAF78D49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2" y="457917"/>
            <a:ext cx="252000" cy="252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B6C6247-6DBD-0A49-AE74-5421B8044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02" y="1220001"/>
            <a:ext cx="252000" cy="252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7C8E6B10-259E-1545-B70D-5DB5CB3A373E}"/>
              </a:ext>
            </a:extLst>
          </p:cNvPr>
          <p:cNvSpPr txBox="1"/>
          <p:nvPr/>
        </p:nvSpPr>
        <p:spPr>
          <a:xfrm>
            <a:off x="739398" y="458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/DUIMUNKEBO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C9CF9B1-5DD1-9F45-BBD5-2B47B7EA815A}"/>
              </a:ext>
            </a:extLst>
          </p:cNvPr>
          <p:cNvSpPr txBox="1"/>
          <p:nvPr/>
        </p:nvSpPr>
        <p:spPr>
          <a:xfrm>
            <a:off x="739398" y="839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FJORDVEJ 6, 5330 MUNKEBO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52D4C4D-3E79-F34B-94EC-01BDD35E96D8}"/>
              </a:ext>
            </a:extLst>
          </p:cNvPr>
          <p:cNvSpPr txBox="1"/>
          <p:nvPr/>
        </p:nvSpPr>
        <p:spPr>
          <a:xfrm>
            <a:off x="739398" y="1220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000000"/>
                </a:solidFill>
                <a:latin typeface="Amsi Pro Cond Light" panose="020B0A06020201010104" pitchFamily="34" charset="77"/>
              </a:rPr>
              <a:t>WWW.DUI.DK/MUNKEBO</a:t>
            </a:r>
          </a:p>
        </p:txBody>
      </p:sp>
      <p:pic>
        <p:nvPicPr>
          <p:cNvPr id="9" name="Billede 8" descr="Et billede, der indeholder kandelabre, objekt&#10;&#10;Automatisk genereret beskrivelse">
            <a:extLst>
              <a:ext uri="{FF2B5EF4-FFF2-40B4-BE49-F238E27FC236}">
                <a16:creationId xmlns:a16="http://schemas.microsoft.com/office/drawing/2014/main" id="{9BD2090F-7367-E048-AD8D-A8C7CB789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249" y="425546"/>
            <a:ext cx="596828" cy="568742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5C5F4C81-3183-8241-A37C-219A6E50C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014" y="409506"/>
            <a:ext cx="854235" cy="493732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CE0D674A-5336-3640-B845-1D2FAADCE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500000">
            <a:off x="4441531" y="505103"/>
            <a:ext cx="744105" cy="709893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1F5299CD-2A23-3245-8D7C-62394A0D7D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584" y="2155189"/>
            <a:ext cx="380999" cy="35718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FD55D818-08F2-8249-8085-29D934C199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2001" y="1082263"/>
            <a:ext cx="647516" cy="49373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AB233EE2-AAF8-CD4B-BF50-260FABC41E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8663" y="1386521"/>
            <a:ext cx="609601" cy="643004"/>
          </a:xfrm>
          <a:prstGeom prst="rect">
            <a:avLst/>
          </a:prstGeom>
        </p:spPr>
      </p:pic>
      <p:pic>
        <p:nvPicPr>
          <p:cNvPr id="15" name="Billede 14" descr="Et billede, der indeholder møbler&#10;&#10;Automatisk genereret beskrivelse">
            <a:extLst>
              <a:ext uri="{FF2B5EF4-FFF2-40B4-BE49-F238E27FC236}">
                <a16:creationId xmlns:a16="http://schemas.microsoft.com/office/drawing/2014/main" id="{E7BCAECF-C78D-8B47-A44C-1179EC4B8B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8826" y="1909791"/>
            <a:ext cx="195478" cy="187333"/>
          </a:xfrm>
          <a:prstGeom prst="rect">
            <a:avLst/>
          </a:prstGeom>
        </p:spPr>
      </p:pic>
      <p:pic>
        <p:nvPicPr>
          <p:cNvPr id="16" name="Billede 15" descr="Et billede, der indeholder objekt&#10;&#10;Automatisk genereret beskrivelse">
            <a:extLst>
              <a:ext uri="{FF2B5EF4-FFF2-40B4-BE49-F238E27FC236}">
                <a16:creationId xmlns:a16="http://schemas.microsoft.com/office/drawing/2014/main" id="{C92E4EC6-6DD9-D64D-BBB3-3C0680B80C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6138" y="1801516"/>
            <a:ext cx="125375" cy="1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94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6A4C140B-4EF7-384E-8C73-D79FD69B7A7F}"/>
              </a:ext>
            </a:extLst>
          </p:cNvPr>
          <p:cNvSpPr txBox="1"/>
          <p:nvPr/>
        </p:nvSpPr>
        <p:spPr>
          <a:xfrm>
            <a:off x="356344" y="4222373"/>
            <a:ext cx="4529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spc="600" dirty="0">
                <a:solidFill>
                  <a:schemeClr val="bg1"/>
                </a:solidFill>
                <a:latin typeface="Amsi Pro Cond" panose="020B0A06020201010104" pitchFamily="34" charset="77"/>
              </a:rPr>
              <a:t>DECEMBER</a:t>
            </a:r>
            <a:endParaRPr lang="da-DK" sz="6000" b="1" i="0" spc="600" dirty="0">
              <a:solidFill>
                <a:schemeClr val="bg1"/>
              </a:solidFill>
              <a:latin typeface="Amsi Pro Cond" panose="020B0A06020201010104" pitchFamily="34" charset="77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EC7BC7A-54CE-4947-80B0-37D13913424A}"/>
              </a:ext>
            </a:extLst>
          </p:cNvPr>
          <p:cNvSpPr/>
          <p:nvPr/>
        </p:nvSpPr>
        <p:spPr>
          <a:xfrm>
            <a:off x="441324" y="5144686"/>
            <a:ext cx="4087814" cy="9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accent4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3F16247-3AD6-FD44-9318-1063F6065899}"/>
              </a:ext>
            </a:extLst>
          </p:cNvPr>
          <p:cNvSpPr txBox="1"/>
          <p:nvPr/>
        </p:nvSpPr>
        <p:spPr>
          <a:xfrm>
            <a:off x="359506" y="5398617"/>
            <a:ext cx="341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0" i="0" spc="140" baseline="0" dirty="0">
                <a:solidFill>
                  <a:schemeClr val="bg1"/>
                </a:solidFill>
                <a:latin typeface="Amsi Pro Cond Light" panose="020B0A06020201010104" pitchFamily="34" charset="77"/>
              </a:rPr>
              <a:t>MÅNEDENS AKTIVITETER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DA9E4FE-B5C1-1B48-9131-93C43AFEC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7" t="772" r="13382"/>
          <a:stretch/>
        </p:blipFill>
        <p:spPr>
          <a:xfrm>
            <a:off x="179998" y="176651"/>
            <a:ext cx="4967651" cy="378465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F4CF226-4A20-3D45-9856-B1A25976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80" y="5974300"/>
            <a:ext cx="1827945" cy="143820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1411DA8-64A3-4D42-9D41-E93254DF4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44" y="946989"/>
            <a:ext cx="421154" cy="753644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8BF38B2B-11E4-D749-8389-6BAA4538A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44" y="308672"/>
            <a:ext cx="598954" cy="542582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CBF93E18-210D-5B41-A4C0-228C32469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086" y="371901"/>
            <a:ext cx="453278" cy="416124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B8D0F625-A9B1-5348-A5C2-7E56411746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967" y="1054798"/>
            <a:ext cx="139665" cy="131449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89CFDD6-F7BA-D24D-93B0-4A3252C77B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499" y="851254"/>
            <a:ext cx="197174" cy="1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98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D56A0AC-2C13-E24B-84F9-A23B9F5C38B8}"/>
              </a:ext>
            </a:extLst>
          </p:cNvPr>
          <p:cNvSpPr/>
          <p:nvPr/>
        </p:nvSpPr>
        <p:spPr>
          <a:xfrm>
            <a:off x="441323" y="1135903"/>
            <a:ext cx="4708901" cy="9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accent4"/>
              </a:solidFill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70739EC-3690-DF46-BBD0-F117CEF8D159}"/>
              </a:ext>
            </a:extLst>
          </p:cNvPr>
          <p:cNvSpPr/>
          <p:nvPr/>
        </p:nvSpPr>
        <p:spPr>
          <a:xfrm>
            <a:off x="2244724" y="2002678"/>
            <a:ext cx="1584000" cy="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7F90971-C2EE-D84E-8882-B41DF0F9D3D8}"/>
              </a:ext>
            </a:extLst>
          </p:cNvPr>
          <p:cNvSpPr/>
          <p:nvPr/>
        </p:nvSpPr>
        <p:spPr>
          <a:xfrm>
            <a:off x="441324" y="4031503"/>
            <a:ext cx="1620000" cy="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2CC1DF1-0E20-5F49-8DE7-3F2E376D5721}"/>
              </a:ext>
            </a:extLst>
          </p:cNvPr>
          <p:cNvSpPr/>
          <p:nvPr/>
        </p:nvSpPr>
        <p:spPr>
          <a:xfrm>
            <a:off x="2244724" y="6057153"/>
            <a:ext cx="1584000" cy="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AD113FF2-9C26-C142-91E6-99071F55D8FC}"/>
              </a:ext>
            </a:extLst>
          </p:cNvPr>
          <p:cNvSpPr txBox="1"/>
          <p:nvPr/>
        </p:nvSpPr>
        <p:spPr>
          <a:xfrm>
            <a:off x="0" y="389962"/>
            <a:ext cx="532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b="1" spc="490" dirty="0">
                <a:solidFill>
                  <a:schemeClr val="bg1"/>
                </a:solidFill>
                <a:latin typeface="Amsi Pro Cond" panose="020B0A06020201010104" pitchFamily="34" charset="77"/>
              </a:rPr>
              <a:t>ARRANGEMENTER</a:t>
            </a:r>
            <a:endParaRPr lang="da-DK" sz="3600" b="1" i="0" spc="490" baseline="0" dirty="0">
              <a:solidFill>
                <a:schemeClr val="bg1"/>
              </a:solidFill>
              <a:latin typeface="Amsi Pro Cond" panose="020B0A06020201010104" pitchFamily="34" charset="77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3BCD4977-B73F-8242-988D-74A4A7059A94}"/>
              </a:ext>
            </a:extLst>
          </p:cNvPr>
          <p:cNvSpPr txBox="1"/>
          <p:nvPr/>
        </p:nvSpPr>
        <p:spPr>
          <a:xfrm>
            <a:off x="2151525" y="1701051"/>
            <a:ext cx="231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1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A2893E7C-E911-5E49-BC5D-06D399B17A16}"/>
              </a:ext>
            </a:extLst>
          </p:cNvPr>
          <p:cNvSpPr txBox="1"/>
          <p:nvPr/>
        </p:nvSpPr>
        <p:spPr>
          <a:xfrm>
            <a:off x="349617" y="3731557"/>
            <a:ext cx="246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2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A2CBCE61-E544-534C-AD62-28CEC64AECAD}"/>
              </a:ext>
            </a:extLst>
          </p:cNvPr>
          <p:cNvSpPr txBox="1"/>
          <p:nvPr/>
        </p:nvSpPr>
        <p:spPr>
          <a:xfrm>
            <a:off x="2158245" y="5755339"/>
            <a:ext cx="230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rgbClr val="FFFFFF"/>
                </a:solidFill>
                <a:latin typeface="Amsi Pro Cond" panose="020B0A06020201010104" pitchFamily="34" charset="77"/>
              </a:rPr>
              <a:t>ARRANGEMENT 3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6EBD844D-07D0-C840-94E1-DE91D261C3EA}"/>
              </a:ext>
            </a:extLst>
          </p:cNvPr>
          <p:cNvSpPr txBox="1"/>
          <p:nvPr/>
        </p:nvSpPr>
        <p:spPr>
          <a:xfrm>
            <a:off x="2151525" y="2070840"/>
            <a:ext cx="2998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  <a:endParaRPr lang="da-DK" sz="1000" b="1" spc="0" baseline="0" dirty="0">
              <a:solidFill>
                <a:srgbClr val="FFFFFF"/>
              </a:solidFill>
              <a:latin typeface="Amsi Pro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2672FBDD-8B66-7947-B3A0-798A5FA9E7A5}"/>
              </a:ext>
            </a:extLst>
          </p:cNvPr>
          <p:cNvSpPr txBox="1"/>
          <p:nvPr/>
        </p:nvSpPr>
        <p:spPr>
          <a:xfrm>
            <a:off x="349619" y="4101345"/>
            <a:ext cx="28861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spc="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endParaRPr lang="da-DK" sz="1000" b="0" i="0" spc="0" baseline="0" dirty="0">
              <a:solidFill>
                <a:srgbClr val="FFFFFF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D60F7306-09C8-824E-895F-4686A5C07FD5}"/>
              </a:ext>
            </a:extLst>
          </p:cNvPr>
          <p:cNvSpPr txBox="1"/>
          <p:nvPr/>
        </p:nvSpPr>
        <p:spPr>
          <a:xfrm>
            <a:off x="2151529" y="6125128"/>
            <a:ext cx="2796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spc="0" baseline="0" dirty="0">
                <a:solidFill>
                  <a:srgbClr val="FFFFFF"/>
                </a:solidFill>
                <a:latin typeface="Amsi Pro" panose="020B0A06020201010104" pitchFamily="34" charset="77"/>
              </a:rPr>
              <a:t>Dato</a:t>
            </a:r>
          </a:p>
          <a:p>
            <a:r>
              <a:rPr lang="da-DK" sz="1000" b="0" i="0" spc="0" baseline="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  <a:p>
            <a:r>
              <a:rPr lang="da-DK" sz="1000" dirty="0">
                <a:solidFill>
                  <a:srgbClr val="FFFFFF"/>
                </a:solidFill>
                <a:latin typeface="Amsi Pro Light" panose="020B0A06020201010104" pitchFamily="34" charset="77"/>
              </a:rPr>
              <a:t>Her kan arrangementet beskrives</a:t>
            </a:r>
          </a:p>
        </p:txBody>
      </p:sp>
      <p:pic>
        <p:nvPicPr>
          <p:cNvPr id="19" name="Billede 18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4100CE14-CF20-493D-9CDA-A7F78EAE4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52" r="11390"/>
          <a:stretch/>
        </p:blipFill>
        <p:spPr>
          <a:xfrm>
            <a:off x="468108" y="1540124"/>
            <a:ext cx="1511541" cy="1511324"/>
          </a:xfrm>
          <a:prstGeom prst="rect">
            <a:avLst/>
          </a:prstGeom>
        </p:spPr>
      </p:pic>
      <p:pic>
        <p:nvPicPr>
          <p:cNvPr id="20" name="Billede 19" descr="Et billede, der indeholder person, skærende, kage, indendørs&#10;&#10;Automatisk genereret beskrivelse">
            <a:extLst>
              <a:ext uri="{FF2B5EF4-FFF2-40B4-BE49-F238E27FC236}">
                <a16:creationId xmlns:a16="http://schemas.microsoft.com/office/drawing/2014/main" id="{30A900B5-7C00-4723-8E21-38A68D935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00" y="3554296"/>
            <a:ext cx="1511324" cy="1511324"/>
          </a:xfrm>
          <a:prstGeom prst="rect">
            <a:avLst/>
          </a:prstGeom>
        </p:spPr>
      </p:pic>
      <p:pic>
        <p:nvPicPr>
          <p:cNvPr id="21" name="Billede 20" descr="Et billede, der indeholder person, pige, barn, træ&#10;&#10;Automatisk genereret beskrivelse">
            <a:extLst>
              <a:ext uri="{FF2B5EF4-FFF2-40B4-BE49-F238E27FC236}">
                <a16:creationId xmlns:a16="http://schemas.microsoft.com/office/drawing/2014/main" id="{EACC12FC-CD1F-4E39-9C2E-3DAEE971ED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60" r="7357"/>
          <a:stretch/>
        </p:blipFill>
        <p:spPr>
          <a:xfrm>
            <a:off x="468109" y="5584802"/>
            <a:ext cx="1511541" cy="151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18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AC6F2A2D-0EA5-B742-8422-888FF9AFE070}"/>
              </a:ext>
            </a:extLst>
          </p:cNvPr>
          <p:cNvSpPr txBox="1"/>
          <p:nvPr/>
        </p:nvSpPr>
        <p:spPr>
          <a:xfrm>
            <a:off x="2137395" y="1471906"/>
            <a:ext cx="28187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i="0" spc="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Arrangement 1</a:t>
            </a: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bg1"/>
                </a:solidFill>
                <a:latin typeface="Amsi Pro Light" panose="020B0A06020201010104" pitchFamily="34" charset="77"/>
              </a:rPr>
              <a:t>Her kan arrangementet beskrives.</a:t>
            </a:r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endParaRPr lang="da-DK" sz="1000" b="1" i="0" spc="0" baseline="0" dirty="0">
              <a:solidFill>
                <a:schemeClr val="bg1"/>
              </a:solidFill>
              <a:latin typeface="Amsi Pro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Arrangement 2</a:t>
            </a: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bg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chemeClr val="bg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bg1"/>
                </a:solidFill>
                <a:latin typeface="Amsi Pro Light" panose="020B0A06020201010104" pitchFamily="34" charset="77"/>
              </a:rPr>
              <a:t>Her kan arrangementet beskrives.</a:t>
            </a:r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1" dirty="0">
                <a:solidFill>
                  <a:schemeClr val="bg1"/>
                </a:solidFill>
                <a:latin typeface="Amsi Pro" panose="020B0A06020201010104" pitchFamily="34" charset="77"/>
              </a:rPr>
              <a:t>Arrangement 3</a:t>
            </a:r>
            <a:endParaRPr lang="da-DK" sz="1000" b="1" i="0" spc="0" baseline="0" dirty="0">
              <a:solidFill>
                <a:schemeClr val="bg1"/>
              </a:solidFill>
              <a:latin typeface="Amsi Pro" panose="020B0A06020201010104" pitchFamily="34" charset="77"/>
            </a:endParaRPr>
          </a:p>
          <a:p>
            <a:r>
              <a:rPr lang="da-DK" sz="1000" dirty="0">
                <a:solidFill>
                  <a:schemeClr val="bg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bg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bg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Arrangement 4</a:t>
            </a:r>
          </a:p>
          <a:p>
            <a:r>
              <a:rPr lang="da-DK" sz="1000" dirty="0">
                <a:solidFill>
                  <a:schemeClr val="bg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bg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endParaRPr lang="da-DK" sz="100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chemeClr val="bg1"/>
                </a:solidFill>
                <a:latin typeface="Amsi Pro Light" panose="020B0A06020201010104" pitchFamily="34" charset="77"/>
              </a:rPr>
              <a:t>Her kan arrangementet beskrives.</a:t>
            </a:r>
          </a:p>
          <a:p>
            <a:r>
              <a:rPr lang="da-DK" sz="1000" dirty="0">
                <a:solidFill>
                  <a:schemeClr val="bg1"/>
                </a:solidFill>
                <a:latin typeface="Amsi Pro Light" panose="020B0A06020201010104" pitchFamily="34" charset="77"/>
              </a:rPr>
              <a:t>Her kan arrangementet beskrives.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04CCC04-532D-B243-922E-5348C4C2AE4F}"/>
              </a:ext>
            </a:extLst>
          </p:cNvPr>
          <p:cNvSpPr txBox="1"/>
          <p:nvPr/>
        </p:nvSpPr>
        <p:spPr>
          <a:xfrm>
            <a:off x="595086" y="1471906"/>
            <a:ext cx="15423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b="1" i="0" kern="700" spc="5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chemeClr val="bg1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chemeClr val="bg1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chemeClr val="bg1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chemeClr val="bg1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chemeClr val="bg1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chemeClr val="bg1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chemeClr val="bg1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DATO</a:t>
            </a:r>
          </a:p>
          <a:p>
            <a:pPr algn="r"/>
            <a:r>
              <a:rPr lang="da-DK" sz="1000" b="1" i="0" kern="700" spc="5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TIDSPUNKT</a:t>
            </a:r>
          </a:p>
          <a:p>
            <a:pPr algn="r"/>
            <a:endParaRPr lang="da-DK" sz="1000" b="1" i="0" kern="700" spc="50" baseline="0" dirty="0">
              <a:solidFill>
                <a:schemeClr val="bg1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chemeClr val="bg1"/>
              </a:solidFill>
              <a:latin typeface="Amsi Pro" panose="020B0A06020201010104" pitchFamily="34" charset="77"/>
            </a:endParaRPr>
          </a:p>
          <a:p>
            <a:pPr algn="r"/>
            <a:endParaRPr lang="da-DK" sz="1000" b="1" i="0" kern="700" spc="50" baseline="0" dirty="0">
              <a:solidFill>
                <a:schemeClr val="bg1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kern="700" spc="50" dirty="0">
                <a:solidFill>
                  <a:schemeClr val="bg1"/>
                </a:solidFill>
                <a:latin typeface="Amsi Pro" panose="020B0A06020201010104" pitchFamily="34" charset="77"/>
              </a:rPr>
              <a:t>DATO</a:t>
            </a:r>
            <a:endParaRPr lang="da-DK" sz="1000" b="1" i="0" kern="700" spc="50" baseline="0" dirty="0">
              <a:solidFill>
                <a:schemeClr val="bg1"/>
              </a:solidFill>
              <a:latin typeface="Amsi Pro" panose="020B0A06020201010104" pitchFamily="34" charset="77"/>
            </a:endParaRPr>
          </a:p>
          <a:p>
            <a:pPr algn="r"/>
            <a:r>
              <a:rPr lang="da-DK" sz="1000" b="1" i="0" kern="700" spc="5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TIDSPUNKT</a:t>
            </a:r>
            <a:endParaRPr lang="da-DK" sz="1000" b="0" i="0" kern="700" spc="5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261063C-3308-5F48-9475-C40CB8527DCB}"/>
              </a:ext>
            </a:extLst>
          </p:cNvPr>
          <p:cNvSpPr/>
          <p:nvPr/>
        </p:nvSpPr>
        <p:spPr>
          <a:xfrm>
            <a:off x="176213" y="1136513"/>
            <a:ext cx="4633912" cy="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CE18D6B-23BA-3844-9E06-5BF320FF97B7}"/>
              </a:ext>
            </a:extLst>
          </p:cNvPr>
          <p:cNvSpPr txBox="1"/>
          <p:nvPr/>
        </p:nvSpPr>
        <p:spPr>
          <a:xfrm>
            <a:off x="2140225" y="389962"/>
            <a:ext cx="28985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800" b="1" spc="490" dirty="0">
                <a:solidFill>
                  <a:schemeClr val="bg1"/>
                </a:solidFill>
                <a:latin typeface="Amsi Pro Cond" panose="020B0A06020201010104" pitchFamily="34" charset="77"/>
              </a:rPr>
              <a:t>KALENDER</a:t>
            </a:r>
            <a:endParaRPr lang="da-DK" sz="3800" b="1" i="0" spc="490" baseline="0" dirty="0">
              <a:solidFill>
                <a:schemeClr val="bg1"/>
              </a:solidFill>
              <a:latin typeface="Amsi Pro Cond" panose="020B0A06020201010104" pitchFamily="34" charset="77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55A1519-6659-EF49-96D5-50923616E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580" y="422932"/>
            <a:ext cx="313497" cy="560995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A5521612-A832-F44E-95BD-9D3C7032D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260" y="520959"/>
            <a:ext cx="511067" cy="462967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8CF9C509-D17B-434D-9713-D70A2FFBD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60" y="656267"/>
            <a:ext cx="361108" cy="331509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656D56BB-91C9-D64A-8D28-7EE276583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112" y="604330"/>
            <a:ext cx="95625" cy="90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E30F332D-0329-774A-85A7-D70239A8E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919" y="447356"/>
            <a:ext cx="130661" cy="125217"/>
          </a:xfrm>
          <a:prstGeom prst="rect">
            <a:avLst/>
          </a:prstGeom>
        </p:spPr>
      </p:pic>
      <p:pic>
        <p:nvPicPr>
          <p:cNvPr id="18" name="Billede 17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E58F4A5A-7CC3-419D-A46F-F427CA6B2717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30948" r="12539"/>
          <a:stretch/>
        </p:blipFill>
        <p:spPr>
          <a:xfrm>
            <a:off x="635425" y="5651064"/>
            <a:ext cx="1504800" cy="1504800"/>
          </a:xfrm>
          <a:prstGeom prst="rect">
            <a:avLst/>
          </a:prstGeom>
        </p:spPr>
      </p:pic>
      <p:pic>
        <p:nvPicPr>
          <p:cNvPr id="19" name="Billede 18" descr="Et billede, der indeholder person, skærende, kage, indendørs&#10;&#10;Automatisk genereret beskrivelse">
            <a:extLst>
              <a:ext uri="{FF2B5EF4-FFF2-40B4-BE49-F238E27FC236}">
                <a16:creationId xmlns:a16="http://schemas.microsoft.com/office/drawing/2014/main" id="{A48C350C-3A63-4E82-BF3F-51DE3B457F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879" y="5651064"/>
            <a:ext cx="1504800" cy="1504800"/>
          </a:xfrm>
          <a:prstGeom prst="rect">
            <a:avLst/>
          </a:prstGeom>
        </p:spPr>
      </p:pic>
      <p:pic>
        <p:nvPicPr>
          <p:cNvPr id="20" name="Billede 19" descr="Et billede, der indeholder person, pige, barn, træ&#10;&#10;Automatisk genereret beskrivelse">
            <a:extLst>
              <a:ext uri="{FF2B5EF4-FFF2-40B4-BE49-F238E27FC236}">
                <a16:creationId xmlns:a16="http://schemas.microsoft.com/office/drawing/2014/main" id="{1ED6A30F-179A-4176-9286-086BDF02A9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060" r="7357"/>
          <a:stretch/>
        </p:blipFill>
        <p:spPr>
          <a:xfrm>
            <a:off x="3645679" y="5651064"/>
            <a:ext cx="1505016" cy="15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39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12B068F-2792-F74A-A671-97E4CCBCC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42" y="4117515"/>
            <a:ext cx="3750366" cy="295073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D241B0A9-A95B-7449-BA05-C39ACDBC5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2" y="838959"/>
            <a:ext cx="252000" cy="252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68CE693E-18EC-B94B-B6D3-237BD99DE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2" y="457917"/>
            <a:ext cx="252000" cy="252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5A4B17E-C6BE-554F-A320-F46B143CD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02" y="1220001"/>
            <a:ext cx="252000" cy="252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4911DBDF-CAAB-2541-9370-B41B4DB023C4}"/>
              </a:ext>
            </a:extLst>
          </p:cNvPr>
          <p:cNvSpPr txBox="1"/>
          <p:nvPr/>
        </p:nvSpPr>
        <p:spPr>
          <a:xfrm>
            <a:off x="739398" y="458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FFFFFF"/>
                </a:solidFill>
                <a:latin typeface="Amsi Pro Cond Light" panose="020B0A06020201010104" pitchFamily="34" charset="77"/>
              </a:rPr>
              <a:t>/DUIMUNKEBO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F54C6D1-C471-0A44-82E4-249EC859E09E}"/>
              </a:ext>
            </a:extLst>
          </p:cNvPr>
          <p:cNvSpPr txBox="1"/>
          <p:nvPr/>
        </p:nvSpPr>
        <p:spPr>
          <a:xfrm>
            <a:off x="739398" y="839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FFFFFF"/>
                </a:solidFill>
                <a:latin typeface="Amsi Pro Cond Light" panose="020B0A06020201010104" pitchFamily="34" charset="77"/>
              </a:rPr>
              <a:t>FJORDVEJ 6, 5330 MUNKEBO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3E82207-2683-A044-889F-8C7B7ED1434E}"/>
              </a:ext>
            </a:extLst>
          </p:cNvPr>
          <p:cNvSpPr txBox="1"/>
          <p:nvPr/>
        </p:nvSpPr>
        <p:spPr>
          <a:xfrm>
            <a:off x="739398" y="1220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rgbClr val="FFFFFF"/>
                </a:solidFill>
                <a:latin typeface="Amsi Pro Cond Light" panose="020B0A06020201010104" pitchFamily="34" charset="77"/>
              </a:rPr>
              <a:t>WWW.DUI.DK/MUNKEBO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2B5BB29-6730-2348-A997-17D5ACF4C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249" y="425546"/>
            <a:ext cx="596828" cy="568741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4B4E2BFB-1663-884E-8D3F-0723E99385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2001" y="1082264"/>
            <a:ext cx="647516" cy="49373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1500EAB5-1AAA-6F43-901F-E622801B05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8663" y="1386521"/>
            <a:ext cx="609601" cy="643003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9D60E115-1111-9F42-9A36-074ED1DA58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8826" y="1909791"/>
            <a:ext cx="195477" cy="187333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ED41C24-89AA-1447-A04D-1C77E50811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9634" y="1775012"/>
            <a:ext cx="125375" cy="118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7721A13D-1B4F-8640-97B7-FA06740560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008" y="526416"/>
            <a:ext cx="421154" cy="753644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795D8A41-9259-DB44-9AC1-AA6C113181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1208" y="2097124"/>
            <a:ext cx="598954" cy="542582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5E3865C8-51EB-BB43-8C01-BD825A0E74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7226" y="449513"/>
            <a:ext cx="453278" cy="41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78397"/>
      </p:ext>
    </p:extLst>
  </p:cSld>
  <p:clrMapOvr>
    <a:masterClrMapping/>
  </p:clrMapOvr>
</p:sld>
</file>

<file path=ppt/theme/theme1.xml><?xml version="1.0" encoding="utf-8"?>
<a:theme xmlns:a="http://schemas.openxmlformats.org/drawingml/2006/main" name="A5 Flyer/Folder Skabelone BLANK">
  <a:themeElements>
    <a:clrScheme name="DUI2">
      <a:dk1>
        <a:srgbClr val="C7DAD6"/>
      </a:dk1>
      <a:lt1>
        <a:srgbClr val="576164"/>
      </a:lt1>
      <a:dk2>
        <a:srgbClr val="E3D157"/>
      </a:dk2>
      <a:lt2>
        <a:srgbClr val="D8AC6A"/>
      </a:lt2>
      <a:accent1>
        <a:srgbClr val="E4702A"/>
      </a:accent1>
      <a:accent2>
        <a:srgbClr val="009E8E"/>
      </a:accent2>
      <a:accent3>
        <a:srgbClr val="E7E76F"/>
      </a:accent3>
      <a:accent4>
        <a:srgbClr val="869036"/>
      </a:accent4>
      <a:accent5>
        <a:srgbClr val="C376A4"/>
      </a:accent5>
      <a:accent6>
        <a:srgbClr val="562A79"/>
      </a:accent6>
      <a:hlink>
        <a:srgbClr val="AFD392"/>
      </a:hlink>
      <a:folHlink>
        <a:srgbClr val="E3E3E3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5 Kalender Skabelon (PPT)" id="{E3CCB343-FAB1-3743-8E74-7FFA659A7A6C}" vid="{F9C484F7-038C-E048-AC6F-68700FC1D5A7}"/>
    </a:ext>
  </a:ext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 O R S I D E">
  <a:themeElements>
    <a:clrScheme name="DUI">
      <a:dk1>
        <a:srgbClr val="161412"/>
      </a:dk1>
      <a:lt1>
        <a:srgbClr val="FFFFFF"/>
      </a:lt1>
      <a:dk2>
        <a:srgbClr val="E62A32"/>
      </a:dk2>
      <a:lt2>
        <a:srgbClr val="41667F"/>
      </a:lt2>
      <a:accent1>
        <a:srgbClr val="B6DEDA"/>
      </a:accent1>
      <a:accent2>
        <a:srgbClr val="C1DA98"/>
      </a:accent2>
      <a:accent3>
        <a:srgbClr val="4D8378"/>
      </a:accent3>
      <a:accent4>
        <a:srgbClr val="F7A300"/>
      </a:accent4>
      <a:accent5>
        <a:srgbClr val="AF2424"/>
      </a:accent5>
      <a:accent6>
        <a:srgbClr val="E94883"/>
      </a:accent6>
      <a:hlink>
        <a:srgbClr val="EAE3D2"/>
      </a:hlink>
      <a:folHlink>
        <a:srgbClr val="E3E3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5 Kalender Skabelon (PPT)" id="{E3CCB343-FAB1-3743-8E74-7FFA659A7A6C}" vid="{105D8310-7EDE-1F49-BECA-CB707DFD0C8F}"/>
    </a:ext>
  </a:extLst>
</a:theme>
</file>

<file path=ppt/theme/theme3.xml><?xml version="1.0" encoding="utf-8"?>
<a:theme xmlns:a="http://schemas.openxmlformats.org/drawingml/2006/main" name="F O R S I D E - 2">
  <a:themeElements>
    <a:clrScheme name="DUI2 1">
      <a:dk1>
        <a:srgbClr val="C7DAD6"/>
      </a:dk1>
      <a:lt1>
        <a:srgbClr val="576164"/>
      </a:lt1>
      <a:dk2>
        <a:srgbClr val="E3D157"/>
      </a:dk2>
      <a:lt2>
        <a:srgbClr val="AFD392"/>
      </a:lt2>
      <a:accent1>
        <a:srgbClr val="E4702A"/>
      </a:accent1>
      <a:accent2>
        <a:srgbClr val="009E8E"/>
      </a:accent2>
      <a:accent3>
        <a:srgbClr val="E7E76F"/>
      </a:accent3>
      <a:accent4>
        <a:srgbClr val="869036"/>
      </a:accent4>
      <a:accent5>
        <a:srgbClr val="C376A4"/>
      </a:accent5>
      <a:accent6>
        <a:srgbClr val="562A79"/>
      </a:accent6>
      <a:hlink>
        <a:srgbClr val="AFD392"/>
      </a:hlink>
      <a:folHlink>
        <a:srgbClr val="E3E3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5 Kalender Skabelon (PPT)" id="{E3CCB343-FAB1-3743-8E74-7FFA659A7A6C}" vid="{9FAB2EAA-FEFB-5648-AE1E-52942147B466}"/>
    </a:ext>
  </a:extLst>
</a:theme>
</file>

<file path=ppt/theme/theme4.xml><?xml version="1.0" encoding="utf-8"?>
<a:theme xmlns:a="http://schemas.openxmlformats.org/drawingml/2006/main" name="A R R A N G E M E N T E R">
  <a:themeElements>
    <a:clrScheme name="DUI">
      <a:dk1>
        <a:srgbClr val="161412"/>
      </a:dk1>
      <a:lt1>
        <a:srgbClr val="FFFFFF"/>
      </a:lt1>
      <a:dk2>
        <a:srgbClr val="E62A32"/>
      </a:dk2>
      <a:lt2>
        <a:srgbClr val="41667F"/>
      </a:lt2>
      <a:accent1>
        <a:srgbClr val="B6DEDA"/>
      </a:accent1>
      <a:accent2>
        <a:srgbClr val="C1DA98"/>
      </a:accent2>
      <a:accent3>
        <a:srgbClr val="4D8378"/>
      </a:accent3>
      <a:accent4>
        <a:srgbClr val="F7A300"/>
      </a:accent4>
      <a:accent5>
        <a:srgbClr val="AF2424"/>
      </a:accent5>
      <a:accent6>
        <a:srgbClr val="E94883"/>
      </a:accent6>
      <a:hlink>
        <a:srgbClr val="EAE3D2"/>
      </a:hlink>
      <a:folHlink>
        <a:srgbClr val="E3E3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5 Kalender Skabelon (PPT)" id="{E3CCB343-FAB1-3743-8E74-7FFA659A7A6C}" vid="{15F0AFD8-6400-5647-A8C7-B8D839398EED}"/>
    </a:ext>
  </a:extLst>
</a:theme>
</file>

<file path=ppt/theme/theme5.xml><?xml version="1.0" encoding="utf-8"?>
<a:theme xmlns:a="http://schemas.openxmlformats.org/drawingml/2006/main" name="A R R A N G E M E N T E R - 2">
  <a:themeElements>
    <a:clrScheme name="DUI2 1">
      <a:dk1>
        <a:srgbClr val="C7DAD6"/>
      </a:dk1>
      <a:lt1>
        <a:srgbClr val="576164"/>
      </a:lt1>
      <a:dk2>
        <a:srgbClr val="E3D157"/>
      </a:dk2>
      <a:lt2>
        <a:srgbClr val="AFD392"/>
      </a:lt2>
      <a:accent1>
        <a:srgbClr val="E4702A"/>
      </a:accent1>
      <a:accent2>
        <a:srgbClr val="009E8E"/>
      </a:accent2>
      <a:accent3>
        <a:srgbClr val="E7E76F"/>
      </a:accent3>
      <a:accent4>
        <a:srgbClr val="869036"/>
      </a:accent4>
      <a:accent5>
        <a:srgbClr val="C376A4"/>
      </a:accent5>
      <a:accent6>
        <a:srgbClr val="562A79"/>
      </a:accent6>
      <a:hlink>
        <a:srgbClr val="AFD392"/>
      </a:hlink>
      <a:folHlink>
        <a:srgbClr val="E3E3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5 Kalender Skabelon (PPT)" id="{E3CCB343-FAB1-3743-8E74-7FFA659A7A6C}" vid="{9C912C83-26AE-CE4C-9422-3A32CDDE5A70}"/>
    </a:ext>
  </a:extLst>
</a:theme>
</file>

<file path=ppt/theme/theme6.xml><?xml version="1.0" encoding="utf-8"?>
<a:theme xmlns:a="http://schemas.openxmlformats.org/drawingml/2006/main" name="K A L E N D E R">
  <a:themeElements>
    <a:clrScheme name="DUI">
      <a:dk1>
        <a:srgbClr val="161412"/>
      </a:dk1>
      <a:lt1>
        <a:srgbClr val="FFFFFF"/>
      </a:lt1>
      <a:dk2>
        <a:srgbClr val="E62A32"/>
      </a:dk2>
      <a:lt2>
        <a:srgbClr val="41667F"/>
      </a:lt2>
      <a:accent1>
        <a:srgbClr val="B6DEDA"/>
      </a:accent1>
      <a:accent2>
        <a:srgbClr val="C1DA98"/>
      </a:accent2>
      <a:accent3>
        <a:srgbClr val="4D8378"/>
      </a:accent3>
      <a:accent4>
        <a:srgbClr val="F7A300"/>
      </a:accent4>
      <a:accent5>
        <a:srgbClr val="AF2424"/>
      </a:accent5>
      <a:accent6>
        <a:srgbClr val="E94883"/>
      </a:accent6>
      <a:hlink>
        <a:srgbClr val="EAE3D2"/>
      </a:hlink>
      <a:folHlink>
        <a:srgbClr val="E3E3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5 Kalender Skabelon (PPT)" id="{E3CCB343-FAB1-3743-8E74-7FFA659A7A6C}" vid="{765C0C93-57A2-F447-A45E-4CF3C9CB30F7}"/>
    </a:ext>
  </a:extLst>
</a:theme>
</file>

<file path=ppt/theme/theme7.xml><?xml version="1.0" encoding="utf-8"?>
<a:theme xmlns:a="http://schemas.openxmlformats.org/drawingml/2006/main" name="K A L E N D E R - 2">
  <a:themeElements>
    <a:clrScheme name="DUI2 1">
      <a:dk1>
        <a:srgbClr val="C7DAD6"/>
      </a:dk1>
      <a:lt1>
        <a:srgbClr val="576164"/>
      </a:lt1>
      <a:dk2>
        <a:srgbClr val="E3D157"/>
      </a:dk2>
      <a:lt2>
        <a:srgbClr val="AFD392"/>
      </a:lt2>
      <a:accent1>
        <a:srgbClr val="E4702A"/>
      </a:accent1>
      <a:accent2>
        <a:srgbClr val="009E8E"/>
      </a:accent2>
      <a:accent3>
        <a:srgbClr val="E7E76F"/>
      </a:accent3>
      <a:accent4>
        <a:srgbClr val="869036"/>
      </a:accent4>
      <a:accent5>
        <a:srgbClr val="C376A4"/>
      </a:accent5>
      <a:accent6>
        <a:srgbClr val="562A79"/>
      </a:accent6>
      <a:hlink>
        <a:srgbClr val="AFD392"/>
      </a:hlink>
      <a:folHlink>
        <a:srgbClr val="E3E3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5 Kalender Skabelon (PPT)" id="{E3CCB343-FAB1-3743-8E74-7FFA659A7A6C}" vid="{5D365AD3-A5A2-9D48-BABA-6AE121369EB8}"/>
    </a:ext>
  </a:extLst>
</a:theme>
</file>

<file path=ppt/theme/theme8.xml><?xml version="1.0" encoding="utf-8"?>
<a:theme xmlns:a="http://schemas.openxmlformats.org/drawingml/2006/main" name="B A G S I D E">
  <a:themeElements>
    <a:clrScheme name="DUI">
      <a:dk1>
        <a:srgbClr val="161412"/>
      </a:dk1>
      <a:lt1>
        <a:srgbClr val="FFFFFF"/>
      </a:lt1>
      <a:dk2>
        <a:srgbClr val="E62A32"/>
      </a:dk2>
      <a:lt2>
        <a:srgbClr val="41667F"/>
      </a:lt2>
      <a:accent1>
        <a:srgbClr val="B6DEDA"/>
      </a:accent1>
      <a:accent2>
        <a:srgbClr val="C1DA98"/>
      </a:accent2>
      <a:accent3>
        <a:srgbClr val="4D8378"/>
      </a:accent3>
      <a:accent4>
        <a:srgbClr val="F7A300"/>
      </a:accent4>
      <a:accent5>
        <a:srgbClr val="AF2424"/>
      </a:accent5>
      <a:accent6>
        <a:srgbClr val="E94883"/>
      </a:accent6>
      <a:hlink>
        <a:srgbClr val="EAE3D2"/>
      </a:hlink>
      <a:folHlink>
        <a:srgbClr val="E3E3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5 Kalender Skabelon (PPT)" id="{E3CCB343-FAB1-3743-8E74-7FFA659A7A6C}" vid="{6DAC6709-C646-7240-A53F-7350241A8895}"/>
    </a:ext>
  </a:extLst>
</a:theme>
</file>

<file path=ppt/theme/theme9.xml><?xml version="1.0" encoding="utf-8"?>
<a:theme xmlns:a="http://schemas.openxmlformats.org/drawingml/2006/main" name="B A G S I D E - 2">
  <a:themeElements>
    <a:clrScheme name="DUI2 1">
      <a:dk1>
        <a:srgbClr val="C7DAD6"/>
      </a:dk1>
      <a:lt1>
        <a:srgbClr val="576164"/>
      </a:lt1>
      <a:dk2>
        <a:srgbClr val="E3D157"/>
      </a:dk2>
      <a:lt2>
        <a:srgbClr val="AFD392"/>
      </a:lt2>
      <a:accent1>
        <a:srgbClr val="E4702A"/>
      </a:accent1>
      <a:accent2>
        <a:srgbClr val="009E8E"/>
      </a:accent2>
      <a:accent3>
        <a:srgbClr val="E7E76F"/>
      </a:accent3>
      <a:accent4>
        <a:srgbClr val="869036"/>
      </a:accent4>
      <a:accent5>
        <a:srgbClr val="C376A4"/>
      </a:accent5>
      <a:accent6>
        <a:srgbClr val="562A79"/>
      </a:accent6>
      <a:hlink>
        <a:srgbClr val="AFD392"/>
      </a:hlink>
      <a:folHlink>
        <a:srgbClr val="E3E3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5 Kalender Skabelon (PPT)" id="{E3CCB343-FAB1-3743-8E74-7FFA659A7A6C}" vid="{D9D74B7E-35EC-2D42-9BCA-32A217DBB87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A5 Kalender Skabelon (PPT)</Template>
  <TotalTime>31</TotalTime>
  <Words>988</Words>
  <Application>Microsoft Office PowerPoint</Application>
  <PresentationFormat>Brugerdefineret</PresentationFormat>
  <Paragraphs>425</Paragraphs>
  <Slides>29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9</vt:i4>
      </vt:variant>
      <vt:variant>
        <vt:lpstr>Slidetitler</vt:lpstr>
      </vt:variant>
      <vt:variant>
        <vt:i4>29</vt:i4>
      </vt:variant>
    </vt:vector>
  </HeadingPairs>
  <TitlesOfParts>
    <vt:vector size="44" baseType="lpstr">
      <vt:lpstr>Amsi Pro</vt:lpstr>
      <vt:lpstr>Amsi Pro Cond</vt:lpstr>
      <vt:lpstr>Amsi Pro Cond Light</vt:lpstr>
      <vt:lpstr>Amsi Pro Light</vt:lpstr>
      <vt:lpstr>Arial</vt:lpstr>
      <vt:lpstr>Calibri</vt:lpstr>
      <vt:lpstr>A5 Flyer/Folder Skabelone BLANK</vt:lpstr>
      <vt:lpstr>F O R S I D E</vt:lpstr>
      <vt:lpstr>F O R S I D E - 2</vt:lpstr>
      <vt:lpstr>A R R A N G E M E N T E R</vt:lpstr>
      <vt:lpstr>A R R A N G E M E N T E R - 2</vt:lpstr>
      <vt:lpstr>K A L E N D E R</vt:lpstr>
      <vt:lpstr>K A L E N D E R - 2</vt:lpstr>
      <vt:lpstr>B A G S I D E</vt:lpstr>
      <vt:lpstr>B A G S I D E - 2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Joachim Lærke Lyager</dc:creator>
  <cp:lastModifiedBy>Joachim Lærke Lyager</cp:lastModifiedBy>
  <cp:revision>3</cp:revision>
  <dcterms:created xsi:type="dcterms:W3CDTF">2019-05-13T13:12:30Z</dcterms:created>
  <dcterms:modified xsi:type="dcterms:W3CDTF">2019-05-13T13:43:36Z</dcterms:modified>
</cp:coreProperties>
</file>