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68" r:id="rId3"/>
    <p:sldMasterId id="2147483673" r:id="rId4"/>
    <p:sldMasterId id="214748367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9" r:id="rId12"/>
    <p:sldId id="262" r:id="rId13"/>
    <p:sldId id="270" r:id="rId14"/>
    <p:sldId id="263" r:id="rId15"/>
    <p:sldId id="271" r:id="rId16"/>
    <p:sldId id="264" r:id="rId17"/>
    <p:sldId id="265" r:id="rId18"/>
  </p:sldIdLst>
  <p:sldSz cx="5327650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59"/>
  </p:normalViewPr>
  <p:slideViewPr>
    <p:cSldViewPr snapToGrid="0" snapToObjects="1">
      <p:cViewPr varScale="1">
        <p:scale>
          <a:sx n="101" d="100"/>
          <a:sy n="101" d="100"/>
        </p:scale>
        <p:origin x="3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00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95142BE-8B26-3949-A7F7-146D16244808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ECD825C-8651-F04C-9E5A-450CA5B716F9}"/>
              </a:ext>
            </a:extLst>
          </p:cNvPr>
          <p:cNvSpPr/>
          <p:nvPr userDrawn="1"/>
        </p:nvSpPr>
        <p:spPr>
          <a:xfrm>
            <a:off x="2857499" y="179999"/>
            <a:ext cx="2016000" cy="71996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9109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ED4724D-B825-C940-9E12-5FE74909E683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3D27B33-37E8-C041-9646-6E30D1EEC69E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B4C81F5-304B-064D-8D5B-65BD42D7214A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0163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7E9E722-6391-3F43-81E0-BB2FFC40CB2C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BEEB494-4C0C-D64E-B1A4-28A152E04C2F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389637-DB24-6947-AF4C-86FEC28980D7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3177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61C75CF-5829-B24C-B5C3-B0BE1CEAA542}"/>
              </a:ext>
            </a:extLst>
          </p:cNvPr>
          <p:cNvSpPr/>
          <p:nvPr userDrawn="1"/>
        </p:nvSpPr>
        <p:spPr>
          <a:xfrm>
            <a:off x="180000" y="180001"/>
            <a:ext cx="4967649" cy="47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9262125-F957-C545-807A-3725794641AC}"/>
              </a:ext>
            </a:extLst>
          </p:cNvPr>
          <p:cNvSpPr/>
          <p:nvPr userDrawn="1"/>
        </p:nvSpPr>
        <p:spPr>
          <a:xfrm>
            <a:off x="180000" y="4968001"/>
            <a:ext cx="4967649" cy="1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B483AB8-41CC-E642-8829-8D846E4B6010}"/>
              </a:ext>
            </a:extLst>
          </p:cNvPr>
          <p:cNvSpPr>
            <a:spLocks noChangeAspect="1"/>
          </p:cNvSpPr>
          <p:nvPr userDrawn="1"/>
        </p:nvSpPr>
        <p:spPr>
          <a:xfrm>
            <a:off x="1997825" y="4405449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257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D71C8BC-2314-2445-8F88-661ACD8A7579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CBD46B4-8AA9-DF41-9A03-D9252CD38020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24D216E-7266-9A49-880E-170CE6C4DA8D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761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E7A87DE-91FD-F141-B4BC-828E67B5D51A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D93F77-4FB2-434F-A496-1C8F30EB16F4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C8ADAFD-A6F0-C943-83D1-2F01ED0A0B44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072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60A6D9A-199A-6C49-ABFF-A3FF12E70183}"/>
              </a:ext>
            </a:extLst>
          </p:cNvPr>
          <p:cNvSpPr/>
          <p:nvPr userDrawn="1"/>
        </p:nvSpPr>
        <p:spPr>
          <a:xfrm>
            <a:off x="180000" y="4141303"/>
            <a:ext cx="4967649" cy="23058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8097EBA-D8A2-4443-8CA1-DE682A3D5868}"/>
              </a:ext>
            </a:extLst>
          </p:cNvPr>
          <p:cNvSpPr/>
          <p:nvPr userDrawn="1"/>
        </p:nvSpPr>
        <p:spPr>
          <a:xfrm>
            <a:off x="180000" y="3961304"/>
            <a:ext cx="4967649" cy="1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4ACBEB9-98D2-F148-8C10-D545449637D0}"/>
              </a:ext>
            </a:extLst>
          </p:cNvPr>
          <p:cNvSpPr>
            <a:spLocks noChangeAspect="1"/>
          </p:cNvSpPr>
          <p:nvPr userDrawn="1"/>
        </p:nvSpPr>
        <p:spPr>
          <a:xfrm>
            <a:off x="2321824" y="6105183"/>
            <a:ext cx="684000" cy="68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1741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9368908-06FD-3642-8254-C857EE983A4B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A64F233-0F78-9548-A3B3-32A5448B9E3D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378FED3-BA92-4542-8436-225B1A59652A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4A52B17-8085-4147-9F41-CF1EAD7AE628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122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2319035-87CB-B545-B5E7-E59F5DF068C3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5972D71-CE17-A440-850F-AB58E8F3B71C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93DA3F6-6C59-1242-9F33-26DE4EBA71D0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3FE762D-4FC7-4D49-BC92-4D8AA6E9487B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366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1B649F4-877D-ED4D-BD0E-AB552316B1F8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D3C8B06-9035-3545-A30A-39E8D873424F}"/>
              </a:ext>
            </a:extLst>
          </p:cNvPr>
          <p:cNvSpPr/>
          <p:nvPr userDrawn="1"/>
        </p:nvSpPr>
        <p:spPr>
          <a:xfrm>
            <a:off x="1979650" y="1537237"/>
            <a:ext cx="31680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B2E4334-90F5-5341-B853-077026D50A15}"/>
              </a:ext>
            </a:extLst>
          </p:cNvPr>
          <p:cNvSpPr/>
          <p:nvPr userDrawn="1"/>
        </p:nvSpPr>
        <p:spPr>
          <a:xfrm>
            <a:off x="1979650" y="5584802"/>
            <a:ext cx="31680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62C75C4-94A0-9947-8A74-B76B2C7FE265}"/>
              </a:ext>
            </a:extLst>
          </p:cNvPr>
          <p:cNvSpPr/>
          <p:nvPr userDrawn="1"/>
        </p:nvSpPr>
        <p:spPr>
          <a:xfrm>
            <a:off x="180000" y="3554296"/>
            <a:ext cx="3168000" cy="15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85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DB3CED5-7060-3F4D-81B7-FC7EFE052F0F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9F29FC9-9C9C-9E47-8BA9-960BBAAF0F83}"/>
              </a:ext>
            </a:extLst>
          </p:cNvPr>
          <p:cNvSpPr/>
          <p:nvPr userDrawn="1"/>
        </p:nvSpPr>
        <p:spPr>
          <a:xfrm>
            <a:off x="2857499" y="179999"/>
            <a:ext cx="2016000" cy="7199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8180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543EC5A-7A62-2D4C-8354-A1E405BE9608}"/>
              </a:ext>
            </a:extLst>
          </p:cNvPr>
          <p:cNvSpPr/>
          <p:nvPr userDrawn="1"/>
        </p:nvSpPr>
        <p:spPr>
          <a:xfrm>
            <a:off x="180000" y="180000"/>
            <a:ext cx="4967649" cy="7199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54F00AB-04E7-D34E-ACB2-699107CC97D6}"/>
              </a:ext>
            </a:extLst>
          </p:cNvPr>
          <p:cNvSpPr/>
          <p:nvPr userDrawn="1"/>
        </p:nvSpPr>
        <p:spPr>
          <a:xfrm>
            <a:off x="2857499" y="179999"/>
            <a:ext cx="2016000" cy="71996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537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16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532729" rtl="0" eaLnBrk="1" latinLnBrk="0" hangingPunct="1">
        <a:lnSpc>
          <a:spcPct val="90000"/>
        </a:lnSpc>
        <a:spcBef>
          <a:spcPct val="0"/>
        </a:spcBef>
        <a:buNone/>
        <a:defRPr sz="25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3182" indent="-133182" algn="l" defTabSz="532729" rtl="0" eaLnBrk="1" latinLnBrk="0" hangingPunct="1">
        <a:lnSpc>
          <a:spcPct val="90000"/>
        </a:lnSpc>
        <a:spcBef>
          <a:spcPts val="58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39954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665912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165" kern="1200">
          <a:solidFill>
            <a:schemeClr val="tx1"/>
          </a:solidFill>
          <a:latin typeface="+mn-lt"/>
          <a:ea typeface="+mn-ea"/>
          <a:cs typeface="+mn-cs"/>
        </a:defRPr>
      </a:lvl3pPr>
      <a:lvl4pPr marL="932277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19864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465006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731371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997735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264100" indent="-133182" algn="l" defTabSz="532729" rtl="0" eaLnBrk="1" latinLnBrk="0" hangingPunct="1">
        <a:lnSpc>
          <a:spcPct val="90000"/>
        </a:lnSpc>
        <a:spcBef>
          <a:spcPts val="291"/>
        </a:spcBef>
        <a:buFont typeface="Arial" panose="020B0604020202020204" pitchFamily="34" charset="0"/>
        <a:buChar char="•"/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1pPr>
      <a:lvl2pPr marL="266365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2pPr>
      <a:lvl3pPr marL="53272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3pPr>
      <a:lvl4pPr marL="79909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4pPr>
      <a:lvl5pPr marL="1065459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5pPr>
      <a:lvl6pPr marL="1331824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6pPr>
      <a:lvl7pPr marL="159818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7pPr>
      <a:lvl8pPr marL="1864553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8pPr>
      <a:lvl9pPr marL="2130918" algn="l" defTabSz="532729" rtl="0" eaLnBrk="1" latinLnBrk="0" hangingPunct="1">
        <a:defRPr sz="10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122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9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45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93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jpg"/><Relationship Id="rId7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49.png"/><Relationship Id="rId5" Type="http://schemas.openxmlformats.org/officeDocument/2006/relationships/image" Target="../media/image44.jpg"/><Relationship Id="rId10" Type="http://schemas.openxmlformats.org/officeDocument/2006/relationships/image" Target="../media/image48.png"/><Relationship Id="rId4" Type="http://schemas.openxmlformats.org/officeDocument/2006/relationships/image" Target="../media/image43.jp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12" Type="http://schemas.openxmlformats.org/officeDocument/2006/relationships/image" Target="../media/image1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3.png"/><Relationship Id="rId10" Type="http://schemas.openxmlformats.org/officeDocument/2006/relationships/image" Target="../media/image51.png"/><Relationship Id="rId4" Type="http://schemas.openxmlformats.org/officeDocument/2006/relationships/image" Target="../media/image12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jpg"/><Relationship Id="rId7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5.jp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D89EB38-3878-5449-8C3A-2831CEF6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5"/>
            <a:ext cx="5327650" cy="75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1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person, sidder, indendørs, ung&#10;&#10;Automatisk genereret beskrivelse">
            <a:extLst>
              <a:ext uri="{FF2B5EF4-FFF2-40B4-BE49-F238E27FC236}">
                <a16:creationId xmlns:a16="http://schemas.microsoft.com/office/drawing/2014/main" id="{B194ABD5-CB45-AD4C-B8BA-C54D71804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72"/>
          <a:stretch/>
        </p:blipFill>
        <p:spPr>
          <a:xfrm>
            <a:off x="179999" y="147172"/>
            <a:ext cx="4967650" cy="381413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D6CBA88-F24B-1441-BB35-DB752115A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80" y="5974300"/>
            <a:ext cx="1827945" cy="1438203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B2AB625F-E5A4-F14B-8491-D77ACF68CB85}"/>
              </a:ext>
            </a:extLst>
          </p:cNvPr>
          <p:cNvSpPr txBox="1"/>
          <p:nvPr/>
        </p:nvSpPr>
        <p:spPr>
          <a:xfrm>
            <a:off x="356344" y="4222373"/>
            <a:ext cx="479130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500" b="1" i="0" spc="600" dirty="0">
                <a:solidFill>
                  <a:schemeClr val="accent3"/>
                </a:solidFill>
                <a:latin typeface="Amsi Pro Cond" panose="020B0A06020201010104" pitchFamily="34" charset="77"/>
              </a:rPr>
              <a:t>FASTELAVN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0AE65A9-B897-F741-BABB-FEDF1E4A01A9}"/>
              </a:ext>
            </a:extLst>
          </p:cNvPr>
          <p:cNvSpPr txBox="1"/>
          <p:nvPr/>
        </p:nvSpPr>
        <p:spPr>
          <a:xfrm>
            <a:off x="790198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accent3"/>
                </a:solidFill>
                <a:latin typeface="Amsi Pro Cond Light" panose="020B0A06020201010104" pitchFamily="34" charset="77"/>
              </a:rPr>
              <a:t>SØNDAG 3. FEBRUAR KL. 13-16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EC39810-F946-DF41-8CFB-EB6E6B9D0803}"/>
              </a:ext>
            </a:extLst>
          </p:cNvPr>
          <p:cNvSpPr txBox="1"/>
          <p:nvPr/>
        </p:nvSpPr>
        <p:spPr>
          <a:xfrm>
            <a:off x="790198" y="5789142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accent3"/>
                </a:solidFill>
                <a:latin typeface="Amsi Pro Cond Light" panose="020B0A06020201010104" pitchFamily="34" charset="77"/>
              </a:rPr>
              <a:t>MUNKEBO FORSAMLINGSHUS</a:t>
            </a:r>
          </a:p>
        </p:txBody>
      </p:sp>
      <p:pic>
        <p:nvPicPr>
          <p:cNvPr id="5" name="Billede 4" descr="Et billede, der indeholder clipart&#10;&#10;Automatisk genereret beskrivelse">
            <a:extLst>
              <a:ext uri="{FF2B5EF4-FFF2-40B4-BE49-F238E27FC236}">
                <a16:creationId xmlns:a16="http://schemas.microsoft.com/office/drawing/2014/main" id="{61B90BE0-A7A1-6346-A68C-3ECB138A7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5418413"/>
            <a:ext cx="252000" cy="252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7366C3E-E977-964E-9104-4089A1016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5808662"/>
            <a:ext cx="252000" cy="2520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6CDD9284-8205-6746-B5CA-1450BF90955A}"/>
              </a:ext>
            </a:extLst>
          </p:cNvPr>
          <p:cNvSpPr/>
          <p:nvPr/>
        </p:nvSpPr>
        <p:spPr>
          <a:xfrm>
            <a:off x="465352" y="5145295"/>
            <a:ext cx="3492000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282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 descr="Et billede, der indeholder mad, udendørs&#10;&#10;Automatisk genereret beskrivelse">
            <a:extLst>
              <a:ext uri="{FF2B5EF4-FFF2-40B4-BE49-F238E27FC236}">
                <a16:creationId xmlns:a16="http://schemas.microsoft.com/office/drawing/2014/main" id="{B2CF5F8B-7638-B041-89FC-E022208BD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44"/>
          <a:stretch/>
        </p:blipFill>
        <p:spPr>
          <a:xfrm>
            <a:off x="3348000" y="3557260"/>
            <a:ext cx="1538326" cy="1509036"/>
          </a:xfrm>
          <a:prstGeom prst="rect">
            <a:avLst/>
          </a:prstGeom>
        </p:spPr>
      </p:pic>
      <p:pic>
        <p:nvPicPr>
          <p:cNvPr id="17" name="Billede 16" descr="Et billede, der indeholder person, udendørs, bygning, mand&#10;&#10;Automatisk genereret beskrivelse">
            <a:extLst>
              <a:ext uri="{FF2B5EF4-FFF2-40B4-BE49-F238E27FC236}">
                <a16:creationId xmlns:a16="http://schemas.microsoft.com/office/drawing/2014/main" id="{A006456E-953F-3840-A8C9-678F680CC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67" r="18311"/>
          <a:stretch/>
        </p:blipFill>
        <p:spPr>
          <a:xfrm>
            <a:off x="441443" y="1535142"/>
            <a:ext cx="1538207" cy="1512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07112D37-98EC-B54D-887D-8063086C24F8}"/>
              </a:ext>
            </a:extLst>
          </p:cNvPr>
          <p:cNvSpPr txBox="1"/>
          <p:nvPr/>
        </p:nvSpPr>
        <p:spPr>
          <a:xfrm>
            <a:off x="356345" y="389962"/>
            <a:ext cx="4108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i="0" spc="490" baseline="0" dirty="0">
                <a:solidFill>
                  <a:schemeClr val="bg2"/>
                </a:solidFill>
                <a:latin typeface="Amsi Pro Cond" panose="020B0A06020201010104" pitchFamily="34" charset="77"/>
              </a:rPr>
              <a:t>AKTIVITETER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EE7117-F71F-D244-93CD-BF923E158FC7}"/>
              </a:ext>
            </a:extLst>
          </p:cNvPr>
          <p:cNvSpPr txBox="1"/>
          <p:nvPr/>
        </p:nvSpPr>
        <p:spPr>
          <a:xfrm>
            <a:off x="2151525" y="1701051"/>
            <a:ext cx="209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spc="180" dirty="0">
                <a:solidFill>
                  <a:schemeClr val="bg1"/>
                </a:solidFill>
                <a:latin typeface="Amsi Pro Cond" panose="020B0A06020201010104" pitchFamily="34" charset="77"/>
              </a:rPr>
              <a:t>KLOVNEN BILLY</a:t>
            </a:r>
            <a:endParaRPr lang="da-DK" sz="1800" b="1" i="0" spc="180" baseline="0" dirty="0">
              <a:solidFill>
                <a:schemeClr val="bg1"/>
              </a:solidFill>
              <a:latin typeface="Amsi Pro Cond" panose="020B0A06020201010104" pitchFamily="34" charset="77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CF02261-1AAA-584F-A15A-D6B0C43323DE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chemeClr val="bg1"/>
                </a:solidFill>
                <a:latin typeface="Amsi Pro Cond" panose="020B0A06020201010104" pitchFamily="34" charset="77"/>
              </a:rPr>
              <a:t>FASTELAVNSBOLLER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4C15BCD-E455-6D4E-BB34-BE20233CD283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chemeClr val="bg1"/>
                </a:solidFill>
                <a:latin typeface="Amsi Pro Cond" panose="020B0A06020201010104" pitchFamily="34" charset="77"/>
              </a:rPr>
              <a:t>TØNDESLAGNING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FF348EFF-D92F-124F-8C10-B83A34AE78C8}"/>
              </a:ext>
            </a:extLst>
          </p:cNvPr>
          <p:cNvSpPr txBox="1"/>
          <p:nvPr/>
        </p:nvSpPr>
        <p:spPr>
          <a:xfrm>
            <a:off x="2151525" y="2070840"/>
            <a:ext cx="2886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Klovnen Billy kigger forbi og laver flotte ballondyr til alle børnene. Måske han også viser nogle enkelte trylletricks.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B612AA4-3C3A-C341-ACE9-B2F32823F853}"/>
              </a:ext>
            </a:extLst>
          </p:cNvPr>
          <p:cNvSpPr txBox="1"/>
          <p:nvPr/>
        </p:nvSpPr>
        <p:spPr>
          <a:xfrm>
            <a:off x="349619" y="4101345"/>
            <a:ext cx="2886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Der vil blive serveret fastelavnsboller og saft til alle deltagende børn. Der er kaffe og the til alle voksne.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96920D1-1E57-6C4E-8D20-B43691D2F061}"/>
              </a:ext>
            </a:extLst>
          </p:cNvPr>
          <p:cNvSpPr txBox="1"/>
          <p:nvPr/>
        </p:nvSpPr>
        <p:spPr>
          <a:xfrm>
            <a:off x="2151529" y="6125128"/>
            <a:ext cx="27969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Vi har bøde </a:t>
            </a:r>
            <a:r>
              <a:rPr lang="da-DK" sz="1000" b="0" i="0" spc="0" baseline="0" dirty="0" err="1">
                <a:solidFill>
                  <a:schemeClr val="bg1"/>
                </a:solidFill>
                <a:latin typeface="Amsi Pro Light" panose="020B0A06020201010104" pitchFamily="34" charset="77"/>
              </a:rPr>
              <a:t>tønderslagning</a:t>
            </a: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, kåring af kattekonge- og dronning, samt præmie til den bedst udklædte. </a:t>
            </a:r>
          </a:p>
          <a:p>
            <a:endParaRPr lang="da-DK" sz="100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F</a:t>
            </a: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or alle børn op til 12 år.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1BB0131-D44B-3441-9ECD-947CC1CF5626}"/>
              </a:ext>
            </a:extLst>
          </p:cNvPr>
          <p:cNvSpPr/>
          <p:nvPr/>
        </p:nvSpPr>
        <p:spPr>
          <a:xfrm>
            <a:off x="441324" y="1135903"/>
            <a:ext cx="3060000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accent4"/>
              </a:solidFill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162B20B-7C86-E247-BBBC-2DE76F4ECFC0}"/>
              </a:ext>
            </a:extLst>
          </p:cNvPr>
          <p:cNvSpPr/>
          <p:nvPr/>
        </p:nvSpPr>
        <p:spPr>
          <a:xfrm>
            <a:off x="2244724" y="2002678"/>
            <a:ext cx="1440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BEDF58A-753A-2E41-89E6-168E1580D1EC}"/>
              </a:ext>
            </a:extLst>
          </p:cNvPr>
          <p:cNvSpPr/>
          <p:nvPr/>
        </p:nvSpPr>
        <p:spPr>
          <a:xfrm>
            <a:off x="441324" y="4031503"/>
            <a:ext cx="1908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CC12814-600D-E848-8255-E60BC16C9B8A}"/>
              </a:ext>
            </a:extLst>
          </p:cNvPr>
          <p:cNvSpPr/>
          <p:nvPr/>
        </p:nvSpPr>
        <p:spPr>
          <a:xfrm>
            <a:off x="2244724" y="6057153"/>
            <a:ext cx="158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FBA784FD-83AA-604F-AD4B-A0FC67134E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55" r="11390"/>
          <a:stretch/>
        </p:blipFill>
        <p:spPr>
          <a:xfrm>
            <a:off x="441324" y="5584801"/>
            <a:ext cx="1538326" cy="151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lede 23">
            <a:extLst>
              <a:ext uri="{FF2B5EF4-FFF2-40B4-BE49-F238E27FC236}">
                <a16:creationId xmlns:a16="http://schemas.microsoft.com/office/drawing/2014/main" id="{24E583FB-2035-8A42-8217-585B2BCC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083" y="5246387"/>
            <a:ext cx="252000" cy="252000"/>
          </a:xfrm>
          <a:prstGeom prst="rect">
            <a:avLst/>
          </a:prstGeom>
        </p:spPr>
      </p:pic>
      <p:pic>
        <p:nvPicPr>
          <p:cNvPr id="7" name="Billede 6" descr="Et billede, der indeholder person, indendørs, barn, lille&#10;&#10;Automatisk genereret beskrivelse">
            <a:extLst>
              <a:ext uri="{FF2B5EF4-FFF2-40B4-BE49-F238E27FC236}">
                <a16:creationId xmlns:a16="http://schemas.microsoft.com/office/drawing/2014/main" id="{B7A046AC-B081-104E-8E11-79A055DBB2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55" r="11390"/>
          <a:stretch/>
        </p:blipFill>
        <p:spPr>
          <a:xfrm>
            <a:off x="3133650" y="508390"/>
            <a:ext cx="1478012" cy="1452069"/>
          </a:xfrm>
          <a:prstGeom prst="rect">
            <a:avLst/>
          </a:prstGeom>
        </p:spPr>
      </p:pic>
      <p:pic>
        <p:nvPicPr>
          <p:cNvPr id="6" name="Billede 5" descr="Et billede, der indeholder mad, udendørs&#10;&#10;Automatisk genereret beskrivelse">
            <a:extLst>
              <a:ext uri="{FF2B5EF4-FFF2-40B4-BE49-F238E27FC236}">
                <a16:creationId xmlns:a16="http://schemas.microsoft.com/office/drawing/2014/main" id="{32586D21-3891-9141-85EB-626FDE4D12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544"/>
          <a:stretch/>
        </p:blipFill>
        <p:spPr>
          <a:xfrm>
            <a:off x="1655899" y="508392"/>
            <a:ext cx="1480253" cy="1452069"/>
          </a:xfrm>
          <a:prstGeom prst="rect">
            <a:avLst/>
          </a:prstGeom>
        </p:spPr>
      </p:pic>
      <p:pic>
        <p:nvPicPr>
          <p:cNvPr id="5" name="Billede 4" descr="Et billede, der indeholder person, udendørs, bygning, mand&#10;&#10;Automatisk genereret beskrivelse">
            <a:extLst>
              <a:ext uri="{FF2B5EF4-FFF2-40B4-BE49-F238E27FC236}">
                <a16:creationId xmlns:a16="http://schemas.microsoft.com/office/drawing/2014/main" id="{DDBE1B02-B870-E44C-A37C-46F7585FB0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67" r="18311"/>
          <a:stretch/>
        </p:blipFill>
        <p:spPr>
          <a:xfrm>
            <a:off x="180114" y="508393"/>
            <a:ext cx="1477237" cy="145206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0C3B8DD-1579-1746-8491-428DB1871D3F}"/>
              </a:ext>
            </a:extLst>
          </p:cNvPr>
          <p:cNvSpPr txBox="1"/>
          <p:nvPr/>
        </p:nvSpPr>
        <p:spPr>
          <a:xfrm rot="16200000">
            <a:off x="-1943175" y="3440439"/>
            <a:ext cx="62597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0" b="1" i="0" spc="900" baseline="0" dirty="0">
                <a:solidFill>
                  <a:schemeClr val="accent3"/>
                </a:solidFill>
                <a:latin typeface="Amsi Pro Cond" panose="020B0A06020201010104" pitchFamily="34" charset="77"/>
              </a:rPr>
              <a:t>PROGRAM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E1A388F-BF53-3544-B599-F378CE096EAC}"/>
              </a:ext>
            </a:extLst>
          </p:cNvPr>
          <p:cNvSpPr/>
          <p:nvPr/>
        </p:nvSpPr>
        <p:spPr>
          <a:xfrm rot="16200000">
            <a:off x="-515191" y="4706938"/>
            <a:ext cx="4536000" cy="9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602CD7A-2437-874E-A2FC-B65802DD3561}"/>
              </a:ext>
            </a:extLst>
          </p:cNvPr>
          <p:cNvSpPr/>
          <p:nvPr/>
        </p:nvSpPr>
        <p:spPr>
          <a:xfrm>
            <a:off x="3096083" y="4534423"/>
            <a:ext cx="1548000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F3B11DD-FA6D-E447-9267-01541243F804}"/>
              </a:ext>
            </a:extLst>
          </p:cNvPr>
          <p:cNvSpPr txBox="1"/>
          <p:nvPr/>
        </p:nvSpPr>
        <p:spPr>
          <a:xfrm>
            <a:off x="3005412" y="2407014"/>
            <a:ext cx="1638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13.30 – </a:t>
            </a:r>
            <a:r>
              <a:rPr lang="da-DK" sz="1000" b="1" dirty="0">
                <a:solidFill>
                  <a:schemeClr val="bg1"/>
                </a:solidFill>
                <a:latin typeface="Amsi Pro" panose="020B0A06020201010104" pitchFamily="34" charset="77"/>
              </a:rPr>
              <a:t>14</a:t>
            </a:r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.30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Klovnen Billy laver trylletricks og ballondyr.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15.00 – </a:t>
            </a:r>
            <a:r>
              <a:rPr lang="da-DK" sz="1000" b="1" dirty="0">
                <a:solidFill>
                  <a:schemeClr val="bg1"/>
                </a:solidFill>
                <a:latin typeface="Amsi Pro" panose="020B0A06020201010104" pitchFamily="34" charset="77"/>
              </a:rPr>
              <a:t>15</a:t>
            </a:r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.45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Tøndeslagning samt kåring af kattekonge </a:t>
            </a:r>
            <a:b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og kattedronning.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16.00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Uddeling af godteposer til alle børn under 12 år.</a:t>
            </a:r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F3DB780-E236-4C4D-983D-7AFC9CE38F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083" y="4868759"/>
            <a:ext cx="252000" cy="252000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DB4B32D7-2CDA-6D4C-B594-70F171F33073}"/>
              </a:ext>
            </a:extLst>
          </p:cNvPr>
          <p:cNvSpPr txBox="1"/>
          <p:nvPr/>
        </p:nvSpPr>
        <p:spPr>
          <a:xfrm>
            <a:off x="3369596" y="4874538"/>
            <a:ext cx="1236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Gratis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5CD510E-E9CC-EE46-A94A-B3A7701BE89F}"/>
              </a:ext>
            </a:extLst>
          </p:cNvPr>
          <p:cNvSpPr txBox="1"/>
          <p:nvPr/>
        </p:nvSpPr>
        <p:spPr>
          <a:xfrm>
            <a:off x="3005413" y="5753466"/>
            <a:ext cx="174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spc="150" dirty="0">
                <a:solidFill>
                  <a:schemeClr val="bg1"/>
                </a:solidFill>
                <a:latin typeface="Amsi Pro Cond" panose="020B0A06020201010104" pitchFamily="34" charset="77"/>
              </a:rPr>
              <a:t>KONTAKTPERSON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412B5269-B738-C549-BD87-07BE2F8E8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6711" y="6154619"/>
            <a:ext cx="252000" cy="252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7990C365-6AFF-A24C-9F66-7AB6C2DE33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0152" y="6530773"/>
            <a:ext cx="252000" cy="252000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FE5017E7-D207-AF40-B4B0-1091A169691D}"/>
              </a:ext>
            </a:extLst>
          </p:cNvPr>
          <p:cNvSpPr txBox="1"/>
          <p:nvPr/>
        </p:nvSpPr>
        <p:spPr>
          <a:xfrm>
            <a:off x="3369596" y="6165421"/>
            <a:ext cx="1236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Jens Jensen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CA3311E5-4C0F-8149-9F45-91EC2D5D3D9C}"/>
              </a:ext>
            </a:extLst>
          </p:cNvPr>
          <p:cNvSpPr txBox="1"/>
          <p:nvPr/>
        </p:nvSpPr>
        <p:spPr>
          <a:xfrm>
            <a:off x="3375946" y="6533721"/>
            <a:ext cx="1236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12 34 56 78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91B6B52B-6A29-AB43-8891-0926EF260F20}"/>
              </a:ext>
            </a:extLst>
          </p:cNvPr>
          <p:cNvSpPr txBox="1"/>
          <p:nvPr/>
        </p:nvSpPr>
        <p:spPr>
          <a:xfrm>
            <a:off x="3375946" y="5247861"/>
            <a:ext cx="1236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27. januar</a:t>
            </a:r>
          </a:p>
        </p:txBody>
      </p:sp>
      <p:pic>
        <p:nvPicPr>
          <p:cNvPr id="26" name="Billede 25" descr="Et billede, der indeholder kandelabre, objekt&#10;&#10;Automatisk genereret beskrivelse">
            <a:extLst>
              <a:ext uri="{FF2B5EF4-FFF2-40B4-BE49-F238E27FC236}">
                <a16:creationId xmlns:a16="http://schemas.microsoft.com/office/drawing/2014/main" id="{581C5713-3DC3-DC44-A985-EC59A72516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3825" y="2483938"/>
            <a:ext cx="596828" cy="568742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680A5192-52B6-064B-8F59-7DE077B850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5121" y="3219373"/>
            <a:ext cx="854235" cy="493732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86C2DF41-B18C-B94B-A0F3-C161629C0E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965303" y="3730211"/>
            <a:ext cx="744105" cy="70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07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8985292-A4EC-D540-B995-4446BADC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5"/>
            <a:ext cx="3750366" cy="295073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C621E095-8C40-C24E-A774-51B25D4E4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 descr="Et billede, der indeholder clipart, objekt&#10;&#10;Automatisk genereret beskrivelse">
            <a:extLst>
              <a:ext uri="{FF2B5EF4-FFF2-40B4-BE49-F238E27FC236}">
                <a16:creationId xmlns:a16="http://schemas.microsoft.com/office/drawing/2014/main" id="{730A118E-A5BD-584B-8208-AD8B2BC40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1706C2-2421-374D-AE16-7CFF2F21B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9AA4D93-8D0B-944C-B14D-9901F9419674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latin typeface="Amsi Pro Cond Light" panose="020B0A06020201010104" pitchFamily="34" charset="77"/>
              </a:rPr>
              <a:t>/DUIMUNKEBO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CAAE6C1-1433-7A4F-9B8C-BA4C7414CC9D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latin typeface="Amsi Pro Cond Light" panose="020B0A06020201010104" pitchFamily="34" charset="77"/>
              </a:rPr>
              <a:t>FJORDVEJ 6, 5330 MUNKEBO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11A5F68-29DC-CE4E-9AC7-C1965A961959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latin typeface="Amsi Pro Cond Light" panose="020B0A06020201010104" pitchFamily="34" charset="77"/>
              </a:rPr>
              <a:t>WWW.DUI.DK/MUNKEBO</a:t>
            </a:r>
          </a:p>
        </p:txBody>
      </p:sp>
      <p:pic>
        <p:nvPicPr>
          <p:cNvPr id="12" name="Billede 11" descr="Et billede, der indeholder kandelabre, objekt&#10;&#10;Automatisk genereret beskrivelse">
            <a:extLst>
              <a:ext uri="{FF2B5EF4-FFF2-40B4-BE49-F238E27FC236}">
                <a16:creationId xmlns:a16="http://schemas.microsoft.com/office/drawing/2014/main" id="{49421672-0137-8646-A15E-57BDDCD8B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49" y="425546"/>
            <a:ext cx="596828" cy="56874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5E1DE35-D3FE-B741-A210-C2440E125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014" y="409506"/>
            <a:ext cx="854235" cy="493732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075BF7EB-329F-8049-9406-A0147D3AA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500000">
            <a:off x="4441531" y="505103"/>
            <a:ext cx="744105" cy="709893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B26ED5C-3750-2548-8A51-A482D7359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84" y="2155189"/>
            <a:ext cx="380999" cy="35718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A302F09A-C519-DF43-9708-E7579CE215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2001" y="1082263"/>
            <a:ext cx="647516" cy="493732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F8290FCA-1347-8447-9236-88B01C4BFE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8663" y="1386521"/>
            <a:ext cx="609601" cy="643004"/>
          </a:xfrm>
          <a:prstGeom prst="rect">
            <a:avLst/>
          </a:prstGeom>
        </p:spPr>
      </p:pic>
      <p:pic>
        <p:nvPicPr>
          <p:cNvPr id="21" name="Billede 20" descr="Et billede, der indeholder møbler&#10;&#10;Automatisk genereret beskrivelse">
            <a:extLst>
              <a:ext uri="{FF2B5EF4-FFF2-40B4-BE49-F238E27FC236}">
                <a16:creationId xmlns:a16="http://schemas.microsoft.com/office/drawing/2014/main" id="{A59EC2DF-E936-514F-97C1-C5637779A0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826" y="1909791"/>
            <a:ext cx="195478" cy="187333"/>
          </a:xfrm>
          <a:prstGeom prst="rect">
            <a:avLst/>
          </a:prstGeom>
        </p:spPr>
      </p:pic>
      <p:pic>
        <p:nvPicPr>
          <p:cNvPr id="22" name="Billede 21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5F67C052-1F6A-EE44-9BE9-28E81C0F28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26138" y="1801516"/>
            <a:ext cx="125375" cy="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9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8830E809-A5C5-EF49-9A47-3CC843CAB192}"/>
              </a:ext>
            </a:extLst>
          </p:cNvPr>
          <p:cNvSpPr txBox="1"/>
          <p:nvPr/>
        </p:nvSpPr>
        <p:spPr>
          <a:xfrm>
            <a:off x="356344" y="4222373"/>
            <a:ext cx="47913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500" b="1" i="0" spc="600" dirty="0">
                <a:solidFill>
                  <a:schemeClr val="bg2"/>
                </a:solidFill>
                <a:latin typeface="Amsi Pro Cond" panose="020B0A06020201010104" pitchFamily="34" charset="77"/>
              </a:rPr>
              <a:t>SANKTHANS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EEFFA7BA-CE3B-D847-85DD-2C152CB5BC68}"/>
              </a:ext>
            </a:extLst>
          </p:cNvPr>
          <p:cNvSpPr txBox="1"/>
          <p:nvPr/>
        </p:nvSpPr>
        <p:spPr>
          <a:xfrm>
            <a:off x="790198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bg2"/>
                </a:solidFill>
                <a:latin typeface="Amsi Pro Cond Light" panose="020B0A06020201010104" pitchFamily="34" charset="77"/>
              </a:rPr>
              <a:t>SØNDAG 23. JUNI KL. 17.00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170F52A-FE02-4949-A9DA-1527CBFF72FC}"/>
              </a:ext>
            </a:extLst>
          </p:cNvPr>
          <p:cNvSpPr txBox="1"/>
          <p:nvPr/>
        </p:nvSpPr>
        <p:spPr>
          <a:xfrm>
            <a:off x="790198" y="5789142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bg2"/>
                </a:solidFill>
                <a:latin typeface="Amsi Pro Cond Light" panose="020B0A06020201010104" pitchFamily="34" charset="77"/>
              </a:rPr>
              <a:t>KILDEVÆLDSPARKEN</a:t>
            </a:r>
          </a:p>
        </p:txBody>
      </p:sp>
      <p:pic>
        <p:nvPicPr>
          <p:cNvPr id="6" name="Billede 5" descr="Et billede, der indeholder clipart&#10;&#10;Automatisk genereret beskrivelse">
            <a:extLst>
              <a:ext uri="{FF2B5EF4-FFF2-40B4-BE49-F238E27FC236}">
                <a16:creationId xmlns:a16="http://schemas.microsoft.com/office/drawing/2014/main" id="{3D3541F3-EEE1-9343-92FB-853392411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02" y="5418413"/>
            <a:ext cx="252000" cy="252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7DAF869-F175-3546-90C5-5B5B3DA6E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5808662"/>
            <a:ext cx="252000" cy="252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DC3CBD3-9D46-CE43-AFA9-34942C5EB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280" y="5974300"/>
            <a:ext cx="1827945" cy="1438204"/>
          </a:xfrm>
          <a:prstGeom prst="rect">
            <a:avLst/>
          </a:prstGeom>
        </p:spPr>
      </p:pic>
      <p:pic>
        <p:nvPicPr>
          <p:cNvPr id="10" name="Billede 9" descr="Et billede, der indeholder fyrværkeri, udendørs, udendørs genstand&#10;&#10;Automatisk genereret beskrivelse">
            <a:extLst>
              <a:ext uri="{FF2B5EF4-FFF2-40B4-BE49-F238E27FC236}">
                <a16:creationId xmlns:a16="http://schemas.microsoft.com/office/drawing/2014/main" id="{D7CCB052-74FB-644D-BFFF-74CE2751B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-26" t="964" r="14512" b="1711"/>
          <a:stretch/>
        </p:blipFill>
        <p:spPr>
          <a:xfrm>
            <a:off x="180001" y="192170"/>
            <a:ext cx="4967650" cy="3769133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5F94EB2-BB2C-6447-977C-225B92A66B97}"/>
              </a:ext>
            </a:extLst>
          </p:cNvPr>
          <p:cNvSpPr/>
          <p:nvPr/>
        </p:nvSpPr>
        <p:spPr>
          <a:xfrm>
            <a:off x="465352" y="5145295"/>
            <a:ext cx="3744000" cy="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8808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7118BF76-B0BF-E840-93B5-6E5CBC1DC213}"/>
              </a:ext>
            </a:extLst>
          </p:cNvPr>
          <p:cNvSpPr txBox="1"/>
          <p:nvPr/>
        </p:nvSpPr>
        <p:spPr>
          <a:xfrm>
            <a:off x="356345" y="389962"/>
            <a:ext cx="4108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i="0" spc="490" baseline="0" dirty="0">
                <a:solidFill>
                  <a:schemeClr val="bg2"/>
                </a:solidFill>
                <a:latin typeface="Amsi Pro Cond" panose="020B0A06020201010104" pitchFamily="34" charset="77"/>
              </a:rPr>
              <a:t>AKTIVITETER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8CF4582-7F9A-3E40-AB3A-78E96126C773}"/>
              </a:ext>
            </a:extLst>
          </p:cNvPr>
          <p:cNvSpPr txBox="1"/>
          <p:nvPr/>
        </p:nvSpPr>
        <p:spPr>
          <a:xfrm>
            <a:off x="2151525" y="1701051"/>
            <a:ext cx="209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chemeClr val="accent1"/>
                </a:solidFill>
                <a:latin typeface="Amsi Pro Cond" panose="020B0A06020201010104" pitchFamily="34" charset="77"/>
              </a:rPr>
              <a:t>ANSIGTSMALING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B4475CD-0C1D-2449-957B-348E7022E611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chemeClr val="accent1"/>
                </a:solidFill>
                <a:latin typeface="Amsi Pro Cond" panose="020B0A06020201010104" pitchFamily="34" charset="77"/>
              </a:rPr>
              <a:t>SNOBRØD OVER NÅL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C45B0C6-52AA-9A43-AE06-5A055D62C546}"/>
              </a:ext>
            </a:extLst>
          </p:cNvPr>
          <p:cNvSpPr txBox="1"/>
          <p:nvPr/>
        </p:nvSpPr>
        <p:spPr>
          <a:xfrm>
            <a:off x="2158245" y="5755339"/>
            <a:ext cx="230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chemeClr val="accent1"/>
                </a:solidFill>
                <a:latin typeface="Amsi Pro Cond" panose="020B0A06020201010104" pitchFamily="34" charset="77"/>
              </a:rPr>
              <a:t>FÆLLESGRILL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7B0BB57-C0E1-6042-91EB-386E7E15B68E}"/>
              </a:ext>
            </a:extLst>
          </p:cNvPr>
          <p:cNvSpPr txBox="1"/>
          <p:nvPr/>
        </p:nvSpPr>
        <p:spPr>
          <a:xfrm>
            <a:off x="2151525" y="2070840"/>
            <a:ext cx="28861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Fra kl. 17 – 19 vil det være muligt at komme forbi og få malet sit ansigt i flotte farver</a:t>
            </a:r>
          </a:p>
          <a:p>
            <a:endParaRPr lang="da-DK" sz="100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Det koster 20 kr. ved standen eller hvis du har et aktivitetsbånd, er der gratis.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07B4B42-92A2-914A-8E5F-68FC5505F86B}"/>
              </a:ext>
            </a:extLst>
          </p:cNvPr>
          <p:cNvSpPr txBox="1"/>
          <p:nvPr/>
        </p:nvSpPr>
        <p:spPr>
          <a:xfrm>
            <a:off x="349619" y="4101345"/>
            <a:ext cx="28861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Inden det store sankthansbål tændes, vil der også være en mindre bålplads, hvor man kan komme og lave snobrød.</a:t>
            </a:r>
          </a:p>
          <a:p>
            <a:endParaRPr lang="da-DK" sz="100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Det er gratis med aktivitetsbånd.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C23B66A-32F8-8D46-9AFC-D401FFFB80B9}"/>
              </a:ext>
            </a:extLst>
          </p:cNvPr>
          <p:cNvSpPr txBox="1"/>
          <p:nvPr/>
        </p:nvSpPr>
        <p:spPr>
          <a:xfrm>
            <a:off x="2151529" y="6125128"/>
            <a:ext cx="27969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Fra kl. 17 og frem til kl. 19 vil der være mulighed for at grille sit eget medbragte </a:t>
            </a:r>
            <a:b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kød på </a:t>
            </a:r>
            <a:r>
              <a:rPr lang="da-DK" sz="1000" b="0" i="0" spc="0" baseline="0" dirty="0" err="1">
                <a:solidFill>
                  <a:schemeClr val="bg1"/>
                </a:solidFill>
                <a:latin typeface="Amsi Pro Light" panose="020B0A06020201010104" pitchFamily="34" charset="77"/>
              </a:rPr>
              <a:t>DUI’s</a:t>
            </a: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 fællesgrill. </a:t>
            </a:r>
          </a:p>
          <a:p>
            <a:endParaRPr lang="da-DK" sz="100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Vi har mange med, så der er plads til alle!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7C5DAC9-2CA4-EE46-9F12-32BA457614B2}"/>
              </a:ext>
            </a:extLst>
          </p:cNvPr>
          <p:cNvSpPr/>
          <p:nvPr/>
        </p:nvSpPr>
        <p:spPr>
          <a:xfrm>
            <a:off x="441324" y="1135903"/>
            <a:ext cx="3060000" cy="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2E605846-F36A-4E44-BE71-E3C153E6B204}"/>
              </a:ext>
            </a:extLst>
          </p:cNvPr>
          <p:cNvSpPr/>
          <p:nvPr/>
        </p:nvSpPr>
        <p:spPr>
          <a:xfrm>
            <a:off x="2244724" y="2002678"/>
            <a:ext cx="1530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A4C0763-61BC-9947-8EE3-C462F8A64628}"/>
              </a:ext>
            </a:extLst>
          </p:cNvPr>
          <p:cNvSpPr/>
          <p:nvPr/>
        </p:nvSpPr>
        <p:spPr>
          <a:xfrm>
            <a:off x="441324" y="4031503"/>
            <a:ext cx="19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CE04805-0DA5-0A48-BB9F-059FD0E8BF93}"/>
              </a:ext>
            </a:extLst>
          </p:cNvPr>
          <p:cNvSpPr/>
          <p:nvPr/>
        </p:nvSpPr>
        <p:spPr>
          <a:xfrm>
            <a:off x="2244724" y="6057153"/>
            <a:ext cx="1260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 descr="Et billede, der indeholder person, kvinde, udendørs, bord&#10;&#10;Automatisk genereret beskrivelse">
            <a:extLst>
              <a:ext uri="{FF2B5EF4-FFF2-40B4-BE49-F238E27FC236}">
                <a16:creationId xmlns:a16="http://schemas.microsoft.com/office/drawing/2014/main" id="{C823DF45-3208-2648-8DAF-44EE22ADF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072" r="5101"/>
          <a:stretch/>
        </p:blipFill>
        <p:spPr>
          <a:xfrm>
            <a:off x="441324" y="1537238"/>
            <a:ext cx="1538326" cy="1512000"/>
          </a:xfrm>
          <a:prstGeom prst="rect">
            <a:avLst/>
          </a:prstGeom>
        </p:spPr>
      </p:pic>
      <p:pic>
        <p:nvPicPr>
          <p:cNvPr id="14" name="Billede 13" descr="Et billede, der indeholder person, udendørs, personer&#10;&#10;Automatisk genereret beskrivelse">
            <a:extLst>
              <a:ext uri="{FF2B5EF4-FFF2-40B4-BE49-F238E27FC236}">
                <a16:creationId xmlns:a16="http://schemas.microsoft.com/office/drawing/2014/main" id="{271170BA-A9B9-E74E-8119-5F64E8DCEC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578" r="21117"/>
          <a:stretch/>
        </p:blipFill>
        <p:spPr>
          <a:xfrm>
            <a:off x="3348001" y="3554295"/>
            <a:ext cx="1538326" cy="1512001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7936C17C-02C7-1444-95E9-74E1ECA594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441323" y="5584802"/>
            <a:ext cx="1538327" cy="151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9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person, kvinde, udendørs, bord&#10;&#10;Automatisk genereret beskrivelse">
            <a:extLst>
              <a:ext uri="{FF2B5EF4-FFF2-40B4-BE49-F238E27FC236}">
                <a16:creationId xmlns:a16="http://schemas.microsoft.com/office/drawing/2014/main" id="{E3004BCD-B21F-8647-8274-1CBBF1A2E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072" r="5101"/>
          <a:stretch/>
        </p:blipFill>
        <p:spPr>
          <a:xfrm>
            <a:off x="180000" y="508394"/>
            <a:ext cx="1477351" cy="1452069"/>
          </a:xfrm>
          <a:prstGeom prst="rect">
            <a:avLst/>
          </a:prstGeom>
        </p:spPr>
      </p:pic>
      <p:pic>
        <p:nvPicPr>
          <p:cNvPr id="3" name="Billede 2" descr="Et billede, der indeholder person, udendørs, personer&#10;&#10;Automatisk genereret beskrivelse">
            <a:extLst>
              <a:ext uri="{FF2B5EF4-FFF2-40B4-BE49-F238E27FC236}">
                <a16:creationId xmlns:a16="http://schemas.microsoft.com/office/drawing/2014/main" id="{BECAEE4B-7707-9D4E-B5BB-98809D9D7B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578" r="21117"/>
          <a:stretch/>
        </p:blipFill>
        <p:spPr>
          <a:xfrm>
            <a:off x="1657351" y="508394"/>
            <a:ext cx="1477351" cy="145206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1A0C31A-C693-2E40-BAD0-52E1F2458D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769"/>
          <a:stretch/>
        </p:blipFill>
        <p:spPr>
          <a:xfrm>
            <a:off x="3134702" y="508394"/>
            <a:ext cx="1477351" cy="1453489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BDFAFD1-8D55-C140-A01B-149373745780}"/>
              </a:ext>
            </a:extLst>
          </p:cNvPr>
          <p:cNvSpPr txBox="1"/>
          <p:nvPr/>
        </p:nvSpPr>
        <p:spPr>
          <a:xfrm rot="16200000">
            <a:off x="-2033662" y="3349952"/>
            <a:ext cx="64407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0" b="1" i="0" spc="900" baseline="0" dirty="0">
                <a:solidFill>
                  <a:schemeClr val="bg2"/>
                </a:solidFill>
                <a:latin typeface="Amsi Pro Cond" panose="020B0A06020201010104" pitchFamily="34" charset="77"/>
              </a:rPr>
              <a:t>PROGRAM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2698D89-0714-1A42-AF8E-00C0EF74C8D3}"/>
              </a:ext>
            </a:extLst>
          </p:cNvPr>
          <p:cNvSpPr txBox="1"/>
          <p:nvPr/>
        </p:nvSpPr>
        <p:spPr>
          <a:xfrm>
            <a:off x="3005413" y="2407016"/>
            <a:ext cx="17481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er det muligt at indsætte beskrivende tekst til arrangementet.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er det muligt at indsætte beskrivende tekst til arrangementet.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er det muligt at indsætte beskrivende tekst til arrangementet.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er det muligt at indsætte beskrivende tekst til arrangementet.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F1A15D-48FC-AD44-9B63-DBDF8580EDE5}"/>
              </a:ext>
            </a:extLst>
          </p:cNvPr>
          <p:cNvSpPr/>
          <p:nvPr/>
        </p:nvSpPr>
        <p:spPr>
          <a:xfrm rot="16200000">
            <a:off x="-515191" y="4706938"/>
            <a:ext cx="4536000" cy="9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E14AC93-856E-BF4F-A9CD-3999A2C8BA47}"/>
              </a:ext>
            </a:extLst>
          </p:cNvPr>
          <p:cNvSpPr/>
          <p:nvPr/>
        </p:nvSpPr>
        <p:spPr>
          <a:xfrm>
            <a:off x="3096083" y="4870973"/>
            <a:ext cx="1548000" cy="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CCEEB33-722A-5E44-BD7E-2331BBD63D55}"/>
              </a:ext>
            </a:extLst>
          </p:cNvPr>
          <p:cNvSpPr txBox="1"/>
          <p:nvPr/>
        </p:nvSpPr>
        <p:spPr>
          <a:xfrm>
            <a:off x="3005412" y="5035152"/>
            <a:ext cx="182693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17.00 – 21.00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Børneaktiviteter – aktivitets-</a:t>
            </a:r>
            <a:b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armbånd koster 25,- kr.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17.30 – 20.30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Musikalsk underholdning</a:t>
            </a:r>
            <a:b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</a:b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m. bandet ”Standard”.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19.15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Båltale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1" i="0" spc="0" baseline="0" dirty="0">
                <a:solidFill>
                  <a:schemeClr val="bg1"/>
                </a:solidFill>
                <a:latin typeface="Amsi Pro" panose="020B0A06020201010104" pitchFamily="34" charset="77"/>
              </a:rPr>
              <a:t>19.30</a:t>
            </a: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Sankthansbål tændes</a:t>
            </a:r>
          </a:p>
        </p:txBody>
      </p:sp>
      <p:pic>
        <p:nvPicPr>
          <p:cNvPr id="11" name="Billede 10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4AACA567-4F80-014E-A7DE-8C87C4CAF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475" y="2497137"/>
            <a:ext cx="453579" cy="68421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B1862D0-21BD-A147-80FC-49D4F1CBC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573" y="3378199"/>
            <a:ext cx="642560" cy="635001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8CFA62AB-9932-CF40-9E4F-544DD724F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8944" y="4210049"/>
            <a:ext cx="330737" cy="5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2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02B6F62-A230-5348-83B6-BACF4471B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3"/>
            <a:ext cx="3750366" cy="295074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C78C761-55B4-7E4F-8F65-71CE26740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4" name="Billede 3" descr="Et billede, der indeholder clipart, objekt&#10;&#10;Automatisk genereret beskrivelse">
            <a:extLst>
              <a:ext uri="{FF2B5EF4-FFF2-40B4-BE49-F238E27FC236}">
                <a16:creationId xmlns:a16="http://schemas.microsoft.com/office/drawing/2014/main" id="{17F2B14E-51C4-604B-BC53-87662927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457917"/>
            <a:ext cx="252000" cy="252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75E98A4-FBA8-B24F-BEDF-E6187CDCA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4D8CF7C-2F06-5944-8703-535121669905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latin typeface="Amsi Pro Cond Light" panose="020B0A06020201010104" pitchFamily="34" charset="77"/>
              </a:rPr>
              <a:t>/DUIOSTERBRO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078F101D-FE9E-3142-8AB4-D13F2FD5A8CF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latin typeface="Amsi Pro Cond Light" panose="020B0A06020201010104" pitchFamily="34" charset="77"/>
              </a:rPr>
              <a:t>SIBELIUSGADE 41, 2100 KBH. Ø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0F690BBA-0E9C-2244-BF17-B49C59890C4B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latin typeface="Amsi Pro Cond Light" panose="020B0A06020201010104" pitchFamily="34" charset="77"/>
              </a:rPr>
              <a:t>WWW.DUI.DK/OSTERBRO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FEE1884-872C-9E4A-9F8F-2F1D6AC7A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881" y="382588"/>
            <a:ext cx="335544" cy="554038"/>
          </a:xfrm>
          <a:prstGeom prst="rect">
            <a:avLst/>
          </a:prstGeom>
        </p:spPr>
      </p:pic>
      <p:pic>
        <p:nvPicPr>
          <p:cNvPr id="10" name="Billede 9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5E5A6C57-E8D6-374C-A506-929B043EE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625" y="1700212"/>
            <a:ext cx="456225" cy="688204"/>
          </a:xfrm>
          <a:prstGeom prst="rect">
            <a:avLst/>
          </a:prstGeom>
        </p:spPr>
      </p:pic>
      <p:pic>
        <p:nvPicPr>
          <p:cNvPr id="11" name="Billede 10" descr="Et billede, der indeholder triangel, objekt&#10;&#10;Automatisk genereret beskrivelse">
            <a:extLst>
              <a:ext uri="{FF2B5EF4-FFF2-40B4-BE49-F238E27FC236}">
                <a16:creationId xmlns:a16="http://schemas.microsoft.com/office/drawing/2014/main" id="{AAB07CFF-FC18-E940-8042-9B9805CF9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875" y="1083734"/>
            <a:ext cx="368300" cy="58314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14ECE25-ADDF-DB4E-B8FC-61728346F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418" y="1779587"/>
            <a:ext cx="370332" cy="385763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DDD2EAC-A902-6941-94C9-91A832B51D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4472569" y="2653294"/>
            <a:ext cx="579439" cy="216324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69AB4F7-F8D0-614D-9CCC-4F6554C77C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1083" y="376238"/>
            <a:ext cx="650591" cy="642937"/>
          </a:xfrm>
          <a:prstGeom prst="rect">
            <a:avLst/>
          </a:prstGeom>
        </p:spPr>
      </p:pic>
      <p:pic>
        <p:nvPicPr>
          <p:cNvPr id="15" name="Billede 14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DDAA62F6-0CAB-3A4B-8A81-7DACC06822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9724" y="455878"/>
            <a:ext cx="416864" cy="1134797"/>
          </a:xfrm>
          <a:prstGeom prst="rect">
            <a:avLst/>
          </a:prstGeom>
        </p:spPr>
      </p:pic>
      <p:pic>
        <p:nvPicPr>
          <p:cNvPr id="16" name="Billede 15" descr="Et billede, der indeholder møbler&#10;&#10;Automatisk genereret beskrivelse">
            <a:extLst>
              <a:ext uri="{FF2B5EF4-FFF2-40B4-BE49-F238E27FC236}">
                <a16:creationId xmlns:a16="http://schemas.microsoft.com/office/drawing/2014/main" id="{E5376113-D087-E443-825A-A020C390DD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00000">
            <a:off x="3659373" y="1057154"/>
            <a:ext cx="195478" cy="187333"/>
          </a:xfrm>
          <a:prstGeom prst="rect">
            <a:avLst/>
          </a:prstGeom>
        </p:spPr>
      </p:pic>
      <p:pic>
        <p:nvPicPr>
          <p:cNvPr id="17" name="Billede 16" descr="Et billede, der indeholder objekt&#10;&#10;Automatisk genereret beskrivelse">
            <a:extLst>
              <a:ext uri="{FF2B5EF4-FFF2-40B4-BE49-F238E27FC236}">
                <a16:creationId xmlns:a16="http://schemas.microsoft.com/office/drawing/2014/main" id="{31A08376-6540-6146-B90C-4CA20A9421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700000">
            <a:off x="3544118" y="1218462"/>
            <a:ext cx="125375" cy="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94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B65D82F4-F41A-6643-A43A-657A53155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807" y="5974300"/>
            <a:ext cx="1827946" cy="143820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AA3EB08-CE93-BD40-961E-B2C349004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5808662"/>
            <a:ext cx="252000" cy="252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917B5741-04CC-114E-8068-2E1CC1AFB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5415672"/>
            <a:ext cx="252000" cy="2520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143D87DC-B99D-9241-B426-8ED7B09E0369}"/>
              </a:ext>
            </a:extLst>
          </p:cNvPr>
          <p:cNvSpPr txBox="1"/>
          <p:nvPr/>
        </p:nvSpPr>
        <p:spPr>
          <a:xfrm>
            <a:off x="356345" y="4222373"/>
            <a:ext cx="450595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500" b="1" i="0" spc="600" dirty="0">
                <a:solidFill>
                  <a:schemeClr val="bg1"/>
                </a:solidFill>
                <a:latin typeface="Amsi Pro Cond" panose="020B0A06020201010104" pitchFamily="34" charset="77"/>
              </a:rPr>
              <a:t>JULEFEST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0A93202-2DCD-3142-A177-AAE6A6D42607}"/>
              </a:ext>
            </a:extLst>
          </p:cNvPr>
          <p:cNvSpPr txBox="1"/>
          <p:nvPr/>
        </p:nvSpPr>
        <p:spPr>
          <a:xfrm>
            <a:off x="790198" y="5398617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bg1"/>
                </a:solidFill>
                <a:latin typeface="Amsi Pro Cond Light" panose="020B0A06020201010104" pitchFamily="34" charset="77"/>
              </a:rPr>
              <a:t>SØNDAG </a:t>
            </a:r>
            <a:r>
              <a:rPr lang="da-DK" sz="1400" spc="140" dirty="0">
                <a:solidFill>
                  <a:schemeClr val="bg1"/>
                </a:solidFill>
                <a:latin typeface="Amsi Pro Cond Light" panose="020B0A06020201010104" pitchFamily="34" charset="77"/>
              </a:rPr>
              <a:t>1</a:t>
            </a:r>
            <a:r>
              <a:rPr lang="da-DK" sz="1400" b="0" i="0" spc="140" baseline="0" dirty="0">
                <a:solidFill>
                  <a:schemeClr val="bg1"/>
                </a:solidFill>
                <a:latin typeface="Amsi Pro Cond Light" panose="020B0A06020201010104" pitchFamily="34" charset="77"/>
              </a:rPr>
              <a:t>. DECEMBER KL. 14-16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3EB8856-E4A2-8E40-983D-6F38F0C3D988}"/>
              </a:ext>
            </a:extLst>
          </p:cNvPr>
          <p:cNvSpPr txBox="1"/>
          <p:nvPr/>
        </p:nvSpPr>
        <p:spPr>
          <a:xfrm>
            <a:off x="790198" y="5789142"/>
            <a:ext cx="3419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0" i="0" spc="140" baseline="0" dirty="0">
                <a:solidFill>
                  <a:schemeClr val="bg1"/>
                </a:solidFill>
                <a:latin typeface="Amsi Pro Cond Light" panose="020B0A06020201010104" pitchFamily="34" charset="77"/>
              </a:rPr>
              <a:t>MEDBORGERHUSET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CB7D2A69-8A6B-AA43-9494-69FC2BB3A91B}"/>
              </a:ext>
            </a:extLst>
          </p:cNvPr>
          <p:cNvSpPr/>
          <p:nvPr/>
        </p:nvSpPr>
        <p:spPr>
          <a:xfrm>
            <a:off x="465352" y="5145295"/>
            <a:ext cx="2844000" cy="9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 descr="Et billede, der indeholder bord, indendørs, gulv, person&#10;&#10;Automatisk genereret beskrivelse">
            <a:extLst>
              <a:ext uri="{FF2B5EF4-FFF2-40B4-BE49-F238E27FC236}">
                <a16:creationId xmlns:a16="http://schemas.microsoft.com/office/drawing/2014/main" id="{376DC07F-A066-934D-AA4F-003670983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7" r="13382"/>
          <a:stretch/>
        </p:blipFill>
        <p:spPr>
          <a:xfrm>
            <a:off x="179998" y="192171"/>
            <a:ext cx="4967651" cy="376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4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 descr="Et billede, der indeholder indendørs, person, køkken, bord&#10;&#10;Automatisk genereret beskrivelse">
            <a:extLst>
              <a:ext uri="{FF2B5EF4-FFF2-40B4-BE49-F238E27FC236}">
                <a16:creationId xmlns:a16="http://schemas.microsoft.com/office/drawing/2014/main" id="{174C4B64-D139-4B49-938E-09626FC47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34" r="18339"/>
          <a:stretch/>
        </p:blipFill>
        <p:spPr>
          <a:xfrm>
            <a:off x="3348000" y="3554295"/>
            <a:ext cx="1538326" cy="1512001"/>
          </a:xfrm>
          <a:prstGeom prst="rect">
            <a:avLst/>
          </a:prstGeom>
        </p:spPr>
      </p:pic>
      <p:pic>
        <p:nvPicPr>
          <p:cNvPr id="17" name="Billede 16" descr="Et billede, der indeholder plante, træ, udendørs, nåletræ&#10;&#10;Automatisk genereret beskrivelse">
            <a:extLst>
              <a:ext uri="{FF2B5EF4-FFF2-40B4-BE49-F238E27FC236}">
                <a16:creationId xmlns:a16="http://schemas.microsoft.com/office/drawing/2014/main" id="{E47BA878-604C-4940-B919-A6339B3A7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2" r="18681"/>
          <a:stretch/>
        </p:blipFill>
        <p:spPr>
          <a:xfrm>
            <a:off x="441325" y="1535141"/>
            <a:ext cx="1538325" cy="1512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9DAA984-CB8C-A642-96EA-7967807E9781}"/>
              </a:ext>
            </a:extLst>
          </p:cNvPr>
          <p:cNvSpPr txBox="1"/>
          <p:nvPr/>
        </p:nvSpPr>
        <p:spPr>
          <a:xfrm>
            <a:off x="2151525" y="1701051"/>
            <a:ext cx="209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chemeClr val="bg1"/>
                </a:solidFill>
                <a:latin typeface="Amsi Pro Cond" panose="020B0A06020201010104" pitchFamily="34" charset="77"/>
              </a:rPr>
              <a:t>JULETRÆER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3E2EF3B-30BA-A546-BA45-DC5A4BB27F6B}"/>
              </a:ext>
            </a:extLst>
          </p:cNvPr>
          <p:cNvSpPr txBox="1"/>
          <p:nvPr/>
        </p:nvSpPr>
        <p:spPr>
          <a:xfrm>
            <a:off x="356345" y="389962"/>
            <a:ext cx="4108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i="0" spc="490" baseline="0" dirty="0">
                <a:solidFill>
                  <a:schemeClr val="bg1"/>
                </a:solidFill>
                <a:latin typeface="Amsi Pro Cond" panose="020B0A06020201010104" pitchFamily="34" charset="77"/>
              </a:rPr>
              <a:t>AKTIVITETER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8AD1A263-3C96-C445-90A5-C24A034BB5C2}"/>
              </a:ext>
            </a:extLst>
          </p:cNvPr>
          <p:cNvSpPr txBox="1"/>
          <p:nvPr/>
        </p:nvSpPr>
        <p:spPr>
          <a:xfrm>
            <a:off x="349617" y="3731557"/>
            <a:ext cx="2461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chemeClr val="bg1"/>
                </a:solidFill>
                <a:latin typeface="Amsi Pro Cond" panose="020B0A06020201010104" pitchFamily="34" charset="77"/>
              </a:rPr>
              <a:t>JULEBAG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3106932-E81A-3445-A50D-70A4FD86515D}"/>
              </a:ext>
            </a:extLst>
          </p:cNvPr>
          <p:cNvSpPr txBox="1"/>
          <p:nvPr/>
        </p:nvSpPr>
        <p:spPr>
          <a:xfrm>
            <a:off x="2158244" y="5755339"/>
            <a:ext cx="255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b="1" i="0" spc="180" baseline="0" dirty="0">
                <a:solidFill>
                  <a:schemeClr val="bg1"/>
                </a:solidFill>
                <a:latin typeface="Amsi Pro Cond" panose="020B0A06020201010104" pitchFamily="34" charset="77"/>
              </a:rPr>
              <a:t>VI GÅR OM JULETRÆET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C0A75E2-7692-8148-974A-50D38FA23C24}"/>
              </a:ext>
            </a:extLst>
          </p:cNvPr>
          <p:cNvSpPr txBox="1"/>
          <p:nvPr/>
        </p:nvSpPr>
        <p:spPr>
          <a:xfrm>
            <a:off x="2151525" y="2070840"/>
            <a:ext cx="28861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Kom og find årets juletræ. I år er der både rød- og ædelgran at vælge imellem.</a:t>
            </a:r>
          </a:p>
          <a:p>
            <a:endParaRPr lang="da-DK" sz="100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Sanden er stor, så du kan helst sikkert finde den størrelse der passer til din stue.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3E0504C-EB18-4142-A3D3-7B73DB4005B3}"/>
              </a:ext>
            </a:extLst>
          </p:cNvPr>
          <p:cNvSpPr txBox="1"/>
          <p:nvPr/>
        </p:nvSpPr>
        <p:spPr>
          <a:xfrm>
            <a:off x="349619" y="4101345"/>
            <a:ext cx="2886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Igen i år vil det være muligt at kigge forbi Julemors </a:t>
            </a:r>
            <a:r>
              <a:rPr lang="da-DK" sz="1000" b="0" i="0" spc="0" baseline="0" dirty="0" err="1">
                <a:solidFill>
                  <a:schemeClr val="bg1"/>
                </a:solidFill>
                <a:latin typeface="Amsi Pro Light" panose="020B0A06020201010104" pitchFamily="34" charset="77"/>
              </a:rPr>
              <a:t>bageværksted</a:t>
            </a:r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 hvor alle mulige flotte kreationer plejer at blive til.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18AE712-FECB-9943-98C5-DEA10767ECBA}"/>
              </a:ext>
            </a:extLst>
          </p:cNvPr>
          <p:cNvSpPr txBox="1"/>
          <p:nvPr/>
        </p:nvSpPr>
        <p:spPr>
          <a:xfrm>
            <a:off x="2151529" y="6125128"/>
            <a:ext cx="2796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Traditionen tro, vil vi sammen gå om juletræet og synge julens sange. Herefter vil der ligeså være julehistorie og uddeling af godteposer til alle børnene.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1074D4F-3165-CC46-9795-8FD459F30CC5}"/>
              </a:ext>
            </a:extLst>
          </p:cNvPr>
          <p:cNvSpPr/>
          <p:nvPr/>
        </p:nvSpPr>
        <p:spPr>
          <a:xfrm>
            <a:off x="441324" y="1135903"/>
            <a:ext cx="3060000" cy="9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15BDCC21-7EDA-8949-8AF2-E6A2F82112A6}"/>
              </a:ext>
            </a:extLst>
          </p:cNvPr>
          <p:cNvSpPr/>
          <p:nvPr/>
        </p:nvSpPr>
        <p:spPr>
          <a:xfrm>
            <a:off x="2244724" y="2002678"/>
            <a:ext cx="1080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8DE053C-0460-1640-AC5C-89E558C6CA7F}"/>
              </a:ext>
            </a:extLst>
          </p:cNvPr>
          <p:cNvSpPr/>
          <p:nvPr/>
        </p:nvSpPr>
        <p:spPr>
          <a:xfrm>
            <a:off x="441324" y="4031503"/>
            <a:ext cx="828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66E4FAB-4F60-954E-A861-9721F8C8C365}"/>
              </a:ext>
            </a:extLst>
          </p:cNvPr>
          <p:cNvSpPr/>
          <p:nvPr/>
        </p:nvSpPr>
        <p:spPr>
          <a:xfrm>
            <a:off x="2244724" y="6057153"/>
            <a:ext cx="2160000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Billede 20" descr="Et billede, der indeholder træ, plante, blomst, indendørs&#10;&#10;Automatisk genereret beskrivelse">
            <a:extLst>
              <a:ext uri="{FF2B5EF4-FFF2-40B4-BE49-F238E27FC236}">
                <a16:creationId xmlns:a16="http://schemas.microsoft.com/office/drawing/2014/main" id="{172CC4F4-DAD2-BF45-B410-C6B9F9E78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62" r="11676"/>
          <a:stretch/>
        </p:blipFill>
        <p:spPr>
          <a:xfrm>
            <a:off x="441323" y="5584800"/>
            <a:ext cx="1538328" cy="151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5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ræ, plante, blomst, indendørs&#10;&#10;Automatisk genereret beskrivelse">
            <a:extLst>
              <a:ext uri="{FF2B5EF4-FFF2-40B4-BE49-F238E27FC236}">
                <a16:creationId xmlns:a16="http://schemas.microsoft.com/office/drawing/2014/main" id="{BAC0C213-5015-484C-8558-3533E43FB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2" r="11676"/>
          <a:stretch/>
        </p:blipFill>
        <p:spPr>
          <a:xfrm>
            <a:off x="3134702" y="508394"/>
            <a:ext cx="1475908" cy="1452069"/>
          </a:xfrm>
          <a:prstGeom prst="rect">
            <a:avLst/>
          </a:prstGeom>
        </p:spPr>
      </p:pic>
      <p:pic>
        <p:nvPicPr>
          <p:cNvPr id="6" name="Billede 5" descr="Et billede, der indeholder indendørs, person, køkken, bord&#10;&#10;Automatisk genereret beskrivelse">
            <a:extLst>
              <a:ext uri="{FF2B5EF4-FFF2-40B4-BE49-F238E27FC236}">
                <a16:creationId xmlns:a16="http://schemas.microsoft.com/office/drawing/2014/main" id="{F841F198-9487-4245-8061-46C441A7F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34" r="18339"/>
          <a:stretch/>
        </p:blipFill>
        <p:spPr>
          <a:xfrm>
            <a:off x="1657351" y="508394"/>
            <a:ext cx="1477351" cy="1452069"/>
          </a:xfrm>
          <a:prstGeom prst="rect">
            <a:avLst/>
          </a:prstGeom>
        </p:spPr>
      </p:pic>
      <p:pic>
        <p:nvPicPr>
          <p:cNvPr id="5" name="Billede 4" descr="Et billede, der indeholder plante, træ, udendørs, nåletræ&#10;&#10;Automatisk genereret beskrivelse">
            <a:extLst>
              <a:ext uri="{FF2B5EF4-FFF2-40B4-BE49-F238E27FC236}">
                <a16:creationId xmlns:a16="http://schemas.microsoft.com/office/drawing/2014/main" id="{9184FC24-398B-6F46-B574-FCAC5F1EE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92" r="18681"/>
          <a:stretch/>
        </p:blipFill>
        <p:spPr>
          <a:xfrm>
            <a:off x="180000" y="508394"/>
            <a:ext cx="1477351" cy="145206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04D4C3F-BE66-964B-AA57-A14B6BA45250}"/>
              </a:ext>
            </a:extLst>
          </p:cNvPr>
          <p:cNvSpPr txBox="1"/>
          <p:nvPr/>
        </p:nvSpPr>
        <p:spPr>
          <a:xfrm rot="16200000">
            <a:off x="-1881262" y="3502352"/>
            <a:ext cx="61359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0" b="1" i="0" spc="900" baseline="0" dirty="0">
                <a:solidFill>
                  <a:schemeClr val="bg1"/>
                </a:solidFill>
                <a:latin typeface="Amsi Pro Cond" panose="020B0A06020201010104" pitchFamily="34" charset="77"/>
              </a:rPr>
              <a:t>PROGRAM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1878F78-5157-9941-940E-6C948D631583}"/>
              </a:ext>
            </a:extLst>
          </p:cNvPr>
          <p:cNvSpPr/>
          <p:nvPr/>
        </p:nvSpPr>
        <p:spPr>
          <a:xfrm rot="16200000">
            <a:off x="-515191" y="4706938"/>
            <a:ext cx="4536000" cy="9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924F1D1-EF2F-0745-8C1D-48CFCBBDE50F}"/>
              </a:ext>
            </a:extLst>
          </p:cNvPr>
          <p:cNvSpPr txBox="1"/>
          <p:nvPr/>
        </p:nvSpPr>
        <p:spPr>
          <a:xfrm>
            <a:off x="3005413" y="2407016"/>
            <a:ext cx="17481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er det muligt at indsætte beskrivende tekst til arrangementet.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er det muligt at indsætte beskrivende tekst til arrangementet.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er det muligt at indsætte beskrivende tekst til arrangementet.</a:t>
            </a:r>
          </a:p>
          <a:p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Her er det muligt at indsætte beskrivende tekst til arrangementet.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C3E41C9-751C-BA41-AC06-E11CE2EF25BE}"/>
              </a:ext>
            </a:extLst>
          </p:cNvPr>
          <p:cNvSpPr/>
          <p:nvPr/>
        </p:nvSpPr>
        <p:spPr>
          <a:xfrm>
            <a:off x="3096083" y="4870973"/>
            <a:ext cx="1548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E5B0FAB5-D4FD-D24F-9044-9F3722CDB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217" y="2483938"/>
            <a:ext cx="665908" cy="59581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1A9BB3DC-8B31-EA4A-A81D-97C523C05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167" y="3264887"/>
            <a:ext cx="378142" cy="676676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55A74397-4DDC-6343-BE10-08962120AB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806" y="4126700"/>
            <a:ext cx="604863" cy="547934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A8CC03E2-C4DF-2C46-8A4B-BE57BB58F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6083" y="5344126"/>
            <a:ext cx="252000" cy="252000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F946F841-C04B-6D4D-B730-7223772E574B}"/>
              </a:ext>
            </a:extLst>
          </p:cNvPr>
          <p:cNvSpPr txBox="1"/>
          <p:nvPr/>
        </p:nvSpPr>
        <p:spPr>
          <a:xfrm>
            <a:off x="3369596" y="5257371"/>
            <a:ext cx="1236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30,- kr. for børn</a:t>
            </a:r>
          </a:p>
          <a:p>
            <a:r>
              <a:rPr lang="da-DK" sz="1000" dirty="0">
                <a:solidFill>
                  <a:schemeClr val="bg1"/>
                </a:solidFill>
                <a:latin typeface="Amsi Pro Light" panose="020B0A06020201010104" pitchFamily="34" charset="77"/>
              </a:rPr>
              <a:t>60,- kr. for voksne</a:t>
            </a:r>
            <a:endParaRPr lang="da-DK" sz="1000" b="0" i="0" spc="0" baseline="0" dirty="0">
              <a:solidFill>
                <a:schemeClr val="bg1"/>
              </a:solidFill>
              <a:latin typeface="Amsi Pro Light" panose="020B0A06020201010104" pitchFamily="34" charset="77"/>
            </a:endParaRP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14B0E54A-F9B4-4242-A788-6746D46AD7DC}"/>
              </a:ext>
            </a:extLst>
          </p:cNvPr>
          <p:cNvSpPr txBox="1"/>
          <p:nvPr/>
        </p:nvSpPr>
        <p:spPr>
          <a:xfrm>
            <a:off x="3005413" y="5943966"/>
            <a:ext cx="1748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spc="150" dirty="0">
                <a:solidFill>
                  <a:schemeClr val="bg1"/>
                </a:solidFill>
                <a:latin typeface="Amsi Pro Cond" panose="020B0A06020201010104" pitchFamily="34" charset="77"/>
              </a:rPr>
              <a:t>KONTAKTPERSON</a:t>
            </a:r>
          </a:p>
        </p:txBody>
      </p:sp>
      <p:pic>
        <p:nvPicPr>
          <p:cNvPr id="24" name="Billede 23">
            <a:extLst>
              <a:ext uri="{FF2B5EF4-FFF2-40B4-BE49-F238E27FC236}">
                <a16:creationId xmlns:a16="http://schemas.microsoft.com/office/drawing/2014/main" id="{5ED3EEFB-76EE-214A-BF2B-748B38308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6711" y="6345119"/>
            <a:ext cx="252000" cy="252000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94E02DDE-744D-A94E-88C6-D9A584341D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0152" y="6721273"/>
            <a:ext cx="252000" cy="252000"/>
          </a:xfrm>
          <a:prstGeom prst="rect">
            <a:avLst/>
          </a:prstGeom>
        </p:spPr>
      </p:pic>
      <p:sp>
        <p:nvSpPr>
          <p:cNvPr id="27" name="Tekstfelt 26">
            <a:extLst>
              <a:ext uri="{FF2B5EF4-FFF2-40B4-BE49-F238E27FC236}">
                <a16:creationId xmlns:a16="http://schemas.microsoft.com/office/drawing/2014/main" id="{33723AB8-B485-7547-804D-6D4EC6D78B80}"/>
              </a:ext>
            </a:extLst>
          </p:cNvPr>
          <p:cNvSpPr txBox="1"/>
          <p:nvPr/>
        </p:nvSpPr>
        <p:spPr>
          <a:xfrm>
            <a:off x="3369596" y="6355921"/>
            <a:ext cx="1236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Jens Jensen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E474E1C2-90E0-4A44-AE8F-F320ABA3E1F1}"/>
              </a:ext>
            </a:extLst>
          </p:cNvPr>
          <p:cNvSpPr txBox="1"/>
          <p:nvPr/>
        </p:nvSpPr>
        <p:spPr>
          <a:xfrm>
            <a:off x="3375946" y="6724221"/>
            <a:ext cx="1236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0" i="0" spc="0" baseline="0" dirty="0">
                <a:solidFill>
                  <a:schemeClr val="bg1"/>
                </a:solidFill>
                <a:latin typeface="Amsi Pro Light" panose="020B0A06020201010104" pitchFamily="34" charset="77"/>
              </a:rPr>
              <a:t>12 34 56 78</a:t>
            </a:r>
          </a:p>
        </p:txBody>
      </p:sp>
    </p:spTree>
    <p:extLst>
      <p:ext uri="{BB962C8B-B14F-4D97-AF65-F5344CB8AC3E}">
        <p14:creationId xmlns:p14="http://schemas.microsoft.com/office/powerpoint/2010/main" val="2009685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Billede 29">
            <a:extLst>
              <a:ext uri="{FF2B5EF4-FFF2-40B4-BE49-F238E27FC236}">
                <a16:creationId xmlns:a16="http://schemas.microsoft.com/office/drawing/2014/main" id="{8363A2EA-9A16-1E4B-9877-803CA8D1C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2" y="4117514"/>
            <a:ext cx="3750366" cy="2950739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6B5A4C9C-1910-324E-8820-F71813F29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02" y="1220001"/>
            <a:ext cx="252000" cy="252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0B562BD-2309-CF44-9EC2-09CE249D2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02" y="838959"/>
            <a:ext cx="252000" cy="252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17B65B30-9F31-5647-BF26-A84FC991D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02" y="455480"/>
            <a:ext cx="252000" cy="252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4933088-971E-674E-8CED-F56CA9345E4B}"/>
              </a:ext>
            </a:extLst>
          </p:cNvPr>
          <p:cNvSpPr txBox="1"/>
          <p:nvPr/>
        </p:nvSpPr>
        <p:spPr>
          <a:xfrm>
            <a:off x="739398" y="458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chemeClr val="bg1"/>
                </a:solidFill>
                <a:latin typeface="Amsi Pro Cond Light" panose="020B0A06020201010104" pitchFamily="34" charset="77"/>
              </a:rPr>
              <a:t>/DUIHOJETAASTRUP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F811AF3A-E8D1-E444-807D-C69D2EB06801}"/>
              </a:ext>
            </a:extLst>
          </p:cNvPr>
          <p:cNvSpPr txBox="1"/>
          <p:nvPr/>
        </p:nvSpPr>
        <p:spPr>
          <a:xfrm>
            <a:off x="739398" y="839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chemeClr val="bg1"/>
                </a:solidFill>
                <a:latin typeface="Amsi Pro Cond Light" panose="020B0A06020201010104" pitchFamily="34" charset="77"/>
              </a:rPr>
              <a:t>HUSMANDSVEJ 4, 2630 TAASTRUP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E3A58ED-4E25-A349-B9CE-38CADD8A5F3B}"/>
              </a:ext>
            </a:extLst>
          </p:cNvPr>
          <p:cNvSpPr txBox="1"/>
          <p:nvPr/>
        </p:nvSpPr>
        <p:spPr>
          <a:xfrm>
            <a:off x="739398" y="1220206"/>
            <a:ext cx="34191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0" i="0" spc="240" baseline="0" dirty="0">
                <a:solidFill>
                  <a:schemeClr val="bg1"/>
                </a:solidFill>
                <a:latin typeface="Amsi Pro Cond Light" panose="020B0A06020201010104" pitchFamily="34" charset="77"/>
              </a:rPr>
              <a:t>WWW.DUI.DK/HOJETAASTRUP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F4E37664-E8B3-5440-9217-3E9B802D2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340" y="455480"/>
            <a:ext cx="665908" cy="595812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A517A6D3-4FA1-CF4C-AD23-01E4973AC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899" y="1002923"/>
            <a:ext cx="473029" cy="846473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344129E1-09FA-5F44-91F9-5691556C99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4929" y="1977764"/>
            <a:ext cx="604863" cy="547934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9ECE92C4-602A-DD4D-84E1-2DBF533238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8754" y="1214826"/>
            <a:ext cx="665907" cy="634570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D1ED1856-77F8-D04E-9575-59992324C7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6958" y="487770"/>
            <a:ext cx="449116" cy="412303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D632FC39-4082-B747-AF43-9A6964F5A5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2435" y="519521"/>
            <a:ext cx="177922" cy="307320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B0EF3A0F-6CCF-F54E-ACE6-D49E41513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1775" y="407514"/>
            <a:ext cx="317075" cy="325002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C405AA98-51BB-724F-99D5-6F2E12FFE2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00000">
            <a:off x="4137843" y="1939153"/>
            <a:ext cx="198658" cy="190381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32280C0F-4ED0-7540-8212-0143B9F6E2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700000">
            <a:off x="4057125" y="2082935"/>
            <a:ext cx="10795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07126"/>
      </p:ext>
    </p:extLst>
  </p:cSld>
  <p:clrMapOvr>
    <a:masterClrMapping/>
  </p:clrMapOvr>
</p:sld>
</file>

<file path=ppt/theme/theme1.xml><?xml version="1.0" encoding="utf-8"?>
<a:theme xmlns:a="http://schemas.openxmlformats.org/drawingml/2006/main" name="A5 Flyer/Folder Skabelone BLANK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Flyer-Folder Skabelon (PPT)" id="{829F5E20-DA4A-6A48-B54F-02C0E6AF72A9}" vid="{E578D910-4412-254E-A98C-C6FC0DAB72A0}"/>
    </a:ext>
  </a:extLst>
</a:theme>
</file>

<file path=ppt/theme/theme2.xml><?xml version="1.0" encoding="utf-8"?>
<a:theme xmlns:a="http://schemas.openxmlformats.org/drawingml/2006/main" name="Forside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Flyer-Folder Skabelon (PPT)" id="{829F5E20-DA4A-6A48-B54F-02C0E6AF72A9}" vid="{18A92131-204E-9941-93BA-C3719C2CE310}"/>
    </a:ext>
  </a:extLst>
</a:theme>
</file>

<file path=ppt/theme/theme3.xml><?xml version="1.0" encoding="utf-8"?>
<a:theme xmlns:a="http://schemas.openxmlformats.org/drawingml/2006/main" name="Aktiviteter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Flyer-Folder Skabelon (PPT)" id="{829F5E20-DA4A-6A48-B54F-02C0E6AF72A9}" vid="{2A0377D4-AFC5-5C4E-B40B-7DBE2D7DA745}"/>
    </a:ext>
  </a:extLst>
</a:theme>
</file>

<file path=ppt/theme/theme4.xml><?xml version="1.0" encoding="utf-8"?>
<a:theme xmlns:a="http://schemas.openxmlformats.org/drawingml/2006/main" name="PROGRAM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Flyer-Folder Skabelon (PPT)" id="{829F5E20-DA4A-6A48-B54F-02C0E6AF72A9}" vid="{EE2A00AD-58D7-4649-A0DE-D881DEFCF7B4}"/>
    </a:ext>
  </a:extLst>
</a:theme>
</file>

<file path=ppt/theme/theme5.xml><?xml version="1.0" encoding="utf-8"?>
<a:theme xmlns:a="http://schemas.openxmlformats.org/drawingml/2006/main" name="BAGSIDE">
  <a:themeElements>
    <a:clrScheme name="DUI">
      <a:dk1>
        <a:srgbClr val="161412"/>
      </a:dk1>
      <a:lt1>
        <a:srgbClr val="FFFFFF"/>
      </a:lt1>
      <a:dk2>
        <a:srgbClr val="E62A32"/>
      </a:dk2>
      <a:lt2>
        <a:srgbClr val="41667F"/>
      </a:lt2>
      <a:accent1>
        <a:srgbClr val="B6DEDA"/>
      </a:accent1>
      <a:accent2>
        <a:srgbClr val="C1DA98"/>
      </a:accent2>
      <a:accent3>
        <a:srgbClr val="4D8378"/>
      </a:accent3>
      <a:accent4>
        <a:srgbClr val="F7A300"/>
      </a:accent4>
      <a:accent5>
        <a:srgbClr val="AF2424"/>
      </a:accent5>
      <a:accent6>
        <a:srgbClr val="E94883"/>
      </a:accent6>
      <a:hlink>
        <a:srgbClr val="EAE3D2"/>
      </a:hlink>
      <a:folHlink>
        <a:srgbClr val="E3E3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5 Flyer-Folder Skabelon (PPT)" id="{829F5E20-DA4A-6A48-B54F-02C0E6AF72A9}" vid="{9902F95E-BDF3-2744-93C1-89241C7AF56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A5 Flyer-Folder Skabelon (PPT)</Template>
  <TotalTime>3</TotalTime>
  <Words>475</Words>
  <Application>Microsoft Office PowerPoint</Application>
  <PresentationFormat>Brugerdefineret</PresentationFormat>
  <Paragraphs>95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13</vt:i4>
      </vt:variant>
    </vt:vector>
  </HeadingPairs>
  <TitlesOfParts>
    <vt:vector size="24" baseType="lpstr">
      <vt:lpstr>Amsi Pro</vt:lpstr>
      <vt:lpstr>Amsi Pro Cond</vt:lpstr>
      <vt:lpstr>Amsi Pro Cond Light</vt:lpstr>
      <vt:lpstr>Amsi Pro Light</vt:lpstr>
      <vt:lpstr>Arial</vt:lpstr>
      <vt:lpstr>Calibri</vt:lpstr>
      <vt:lpstr>A5 Flyer/Folder Skabelone BLANK</vt:lpstr>
      <vt:lpstr>Forside</vt:lpstr>
      <vt:lpstr>Aktiviteter</vt:lpstr>
      <vt:lpstr>PROGRAM</vt:lpstr>
      <vt:lpstr>BAGSIDE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Joachim Lærke Lyager</dc:creator>
  <cp:lastModifiedBy>Joachim Lærke Lyager</cp:lastModifiedBy>
  <cp:revision>1</cp:revision>
  <dcterms:created xsi:type="dcterms:W3CDTF">2019-05-13T12:43:56Z</dcterms:created>
  <dcterms:modified xsi:type="dcterms:W3CDTF">2019-05-13T12:47:33Z</dcterms:modified>
</cp:coreProperties>
</file>