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2" r:id="rId2"/>
    <p:sldMasterId id="2147483689" r:id="rId3"/>
  </p:sldMasterIdLst>
  <p:sldIdLst>
    <p:sldId id="259" r:id="rId4"/>
    <p:sldId id="257" r:id="rId5"/>
    <p:sldId id="260" r:id="rId6"/>
    <p:sldId id="261" r:id="rId7"/>
    <p:sldId id="262" r:id="rId8"/>
    <p:sldId id="263" r:id="rId9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Rolsted Christensen" initials="ARC" lastIdx="18" clrIdx="0">
    <p:extLst>
      <p:ext uri="{19B8F6BF-5375-455C-9EA6-DF929625EA0E}">
        <p15:presenceInfo xmlns:p15="http://schemas.microsoft.com/office/powerpoint/2012/main" userId="433c75ab7d453d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9"/>
  </p:normalViewPr>
  <p:slideViewPr>
    <p:cSldViewPr snapToGrid="0" snapToObjects="1">
      <p:cViewPr>
        <p:scale>
          <a:sx n="66" d="100"/>
          <a:sy n="66" d="100"/>
        </p:scale>
        <p:origin x="19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26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ADE414F-19FB-5549-BCDA-B1ED01DC468D}"/>
              </a:ext>
            </a:extLst>
          </p:cNvPr>
          <p:cNvSpPr/>
          <p:nvPr userDrawn="1"/>
        </p:nvSpPr>
        <p:spPr>
          <a:xfrm>
            <a:off x="134937" y="152416"/>
            <a:ext cx="7289799" cy="8636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9FF3D4F-E3DC-1148-A305-3EC932B6A338}"/>
              </a:ext>
            </a:extLst>
          </p:cNvPr>
          <p:cNvSpPr/>
          <p:nvPr userDrawn="1"/>
        </p:nvSpPr>
        <p:spPr>
          <a:xfrm>
            <a:off x="4699683" y="152416"/>
            <a:ext cx="2286001" cy="86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94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C11FA05-536F-F741-AF9E-13ADC5A45091}"/>
              </a:ext>
            </a:extLst>
          </p:cNvPr>
          <p:cNvSpPr/>
          <p:nvPr userDrawn="1"/>
        </p:nvSpPr>
        <p:spPr>
          <a:xfrm>
            <a:off x="134937" y="152416"/>
            <a:ext cx="7289799" cy="86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9CBFD8-4E8F-3949-9F40-3CB97F463EFC}"/>
              </a:ext>
            </a:extLst>
          </p:cNvPr>
          <p:cNvSpPr/>
          <p:nvPr userDrawn="1"/>
        </p:nvSpPr>
        <p:spPr>
          <a:xfrm>
            <a:off x="4708827" y="152416"/>
            <a:ext cx="2286001" cy="86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86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CE74DB-F77E-DC45-B4EF-C944BA14CC93}"/>
              </a:ext>
            </a:extLst>
          </p:cNvPr>
          <p:cNvSpPr/>
          <p:nvPr userDrawn="1"/>
        </p:nvSpPr>
        <p:spPr>
          <a:xfrm>
            <a:off x="134937" y="152416"/>
            <a:ext cx="7289799" cy="913788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7A1C934-3F43-A945-ACE0-DC4D3AB202CA}"/>
              </a:ext>
            </a:extLst>
          </p:cNvPr>
          <p:cNvSpPr/>
          <p:nvPr userDrawn="1"/>
        </p:nvSpPr>
        <p:spPr>
          <a:xfrm>
            <a:off x="511733" y="152416"/>
            <a:ext cx="3054426" cy="86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1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05A50F-3722-F245-B21F-4068B918CEAD}"/>
              </a:ext>
            </a:extLst>
          </p:cNvPr>
          <p:cNvSpPr/>
          <p:nvPr userDrawn="1"/>
        </p:nvSpPr>
        <p:spPr>
          <a:xfrm>
            <a:off x="134937" y="152416"/>
            <a:ext cx="7289799" cy="913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00E7F2C-C1DB-234B-AA34-3F4992D0CD19}"/>
              </a:ext>
            </a:extLst>
          </p:cNvPr>
          <p:cNvSpPr/>
          <p:nvPr userDrawn="1"/>
        </p:nvSpPr>
        <p:spPr>
          <a:xfrm>
            <a:off x="511733" y="152416"/>
            <a:ext cx="3054426" cy="86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772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F74B058C-B6FA-3B49-A260-00401D99A8C8}"/>
              </a:ext>
            </a:extLst>
          </p:cNvPr>
          <p:cNvCxnSpPr>
            <a:cxnSpLocks/>
          </p:cNvCxnSpPr>
          <p:nvPr userDrawn="1"/>
        </p:nvCxnSpPr>
        <p:spPr>
          <a:xfrm>
            <a:off x="3491182" y="9095108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D2FBD6E-BE0F-FA41-AB40-8A71FDCDDA88}"/>
              </a:ext>
            </a:extLst>
          </p:cNvPr>
          <p:cNvCxnSpPr/>
          <p:nvPr userDrawn="1"/>
        </p:nvCxnSpPr>
        <p:spPr>
          <a:xfrm>
            <a:off x="3559175" y="9648825"/>
            <a:ext cx="0" cy="68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8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8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17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B9A8E11-A3D8-3547-A716-E12AA680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" y="-1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>
            <a:extLst>
              <a:ext uri="{FF2B5EF4-FFF2-40B4-BE49-F238E27FC236}">
                <a16:creationId xmlns:a16="http://schemas.microsoft.com/office/drawing/2014/main" id="{A5DCB022-9C68-5043-8873-B23B3D4439D2}"/>
              </a:ext>
            </a:extLst>
          </p:cNvPr>
          <p:cNvSpPr/>
          <p:nvPr/>
        </p:nvSpPr>
        <p:spPr>
          <a:xfrm>
            <a:off x="4962829" y="3815979"/>
            <a:ext cx="1778000" cy="7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46FB528-480A-9B49-BD97-598D58DEA14F}"/>
              </a:ext>
            </a:extLst>
          </p:cNvPr>
          <p:cNvSpPr/>
          <p:nvPr/>
        </p:nvSpPr>
        <p:spPr>
          <a:xfrm>
            <a:off x="134937" y="5679281"/>
            <a:ext cx="4064000" cy="17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lodret titel 11">
            <a:extLst>
              <a:ext uri="{FF2B5EF4-FFF2-40B4-BE49-F238E27FC236}">
                <a16:creationId xmlns:a16="http://schemas.microsoft.com/office/drawing/2014/main" id="{915E7921-2684-CE41-A8C4-7D278A48FD60}"/>
              </a:ext>
            </a:extLst>
          </p:cNvPr>
          <p:cNvSpPr txBox="1">
            <a:spLocks/>
          </p:cNvSpPr>
          <p:nvPr/>
        </p:nvSpPr>
        <p:spPr>
          <a:xfrm rot="10800000">
            <a:off x="290273" y="237504"/>
            <a:ext cx="1362595" cy="5148916"/>
          </a:xfrm>
          <a:prstGeom prst="rect">
            <a:avLst/>
          </a:prstGeom>
        </p:spPr>
        <p:txBody>
          <a:bodyPr vert="eaVer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4E8478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0" dirty="0">
                <a:solidFill>
                  <a:schemeClr val="accent3"/>
                </a:solidFill>
              </a:rPr>
              <a:t>EKSEMPEL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8F845F96-20B7-7143-9254-F391D24D6B47}"/>
              </a:ext>
            </a:extLst>
          </p:cNvPr>
          <p:cNvSpPr txBox="1">
            <a:spLocks/>
          </p:cNvSpPr>
          <p:nvPr/>
        </p:nvSpPr>
        <p:spPr>
          <a:xfrm>
            <a:off x="1421027" y="449075"/>
            <a:ext cx="3206632" cy="436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0" dirty="0"/>
              <a:t>SOM</a:t>
            </a:r>
            <a:br>
              <a:rPr lang="da-DK" sz="10500" dirty="0"/>
            </a:br>
            <a:r>
              <a:rPr lang="da-DK" sz="10500" dirty="0"/>
              <a:t>MER</a:t>
            </a:r>
            <a:br>
              <a:rPr lang="da-DK" sz="10500" dirty="0"/>
            </a:br>
            <a:r>
              <a:rPr lang="da-DK" sz="10500" dirty="0"/>
              <a:t>LEJR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99B26654-48CE-B64A-9761-A6BD8899D7A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3244" y="637202"/>
            <a:ext cx="1884363" cy="3148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147C319-A80F-3040-87ED-9D908FFA103A}"/>
              </a:ext>
            </a:extLst>
          </p:cNvPr>
          <p:cNvSpPr txBox="1"/>
          <p:nvPr/>
        </p:nvSpPr>
        <p:spPr>
          <a:xfrm>
            <a:off x="871346" y="5851040"/>
            <a:ext cx="348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800" b="1" spc="300" dirty="0">
                <a:solidFill>
                  <a:schemeClr val="bg1"/>
                </a:solidFill>
                <a:latin typeface="Amsi Pro Cond" panose="020B0A06020201010104" pitchFamily="34" charset="77"/>
              </a:rPr>
              <a:t>2019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FE560C-AA5B-4449-BCD1-08EFAEF12D61}"/>
              </a:ext>
            </a:extLst>
          </p:cNvPr>
          <p:cNvSpPr txBox="1">
            <a:spLocks/>
          </p:cNvSpPr>
          <p:nvPr/>
        </p:nvSpPr>
        <p:spPr>
          <a:xfrm>
            <a:off x="4864007" y="4017714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300" dirty="0">
                <a:latin typeface="Amsi Pro Cond" panose="020B0A06020201010104" pitchFamily="34" charset="77"/>
              </a:rPr>
              <a:t>KONTAKTPERSON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D0433CFF-5FBB-C54B-8942-5A3B30E7C641}"/>
              </a:ext>
            </a:extLst>
          </p:cNvPr>
          <p:cNvSpPr txBox="1">
            <a:spLocks/>
          </p:cNvSpPr>
          <p:nvPr/>
        </p:nvSpPr>
        <p:spPr>
          <a:xfrm>
            <a:off x="5267629" y="4424117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Jens Jensen</a:t>
            </a:r>
          </a:p>
        </p:txBody>
      </p:sp>
      <p:sp>
        <p:nvSpPr>
          <p:cNvPr id="15" name="Pladsholder til tekst 7">
            <a:extLst>
              <a:ext uri="{FF2B5EF4-FFF2-40B4-BE49-F238E27FC236}">
                <a16:creationId xmlns:a16="http://schemas.microsoft.com/office/drawing/2014/main" id="{3E70BAF3-6789-C240-9791-15057A3E17FD}"/>
              </a:ext>
            </a:extLst>
          </p:cNvPr>
          <p:cNvSpPr txBox="1">
            <a:spLocks/>
          </p:cNvSpPr>
          <p:nvPr/>
        </p:nvSpPr>
        <p:spPr>
          <a:xfrm>
            <a:off x="5267629" y="4848991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12 34 56 78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2F13965B-A9B4-394D-8F53-7EEECC17852F}"/>
              </a:ext>
            </a:extLst>
          </p:cNvPr>
          <p:cNvSpPr txBox="1">
            <a:spLocks/>
          </p:cNvSpPr>
          <p:nvPr/>
        </p:nvSpPr>
        <p:spPr>
          <a:xfrm>
            <a:off x="4864007" y="5301576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spc="300" dirty="0">
                <a:latin typeface="Amsi Pro Cond" panose="020B0A06020201010104" pitchFamily="34" charset="77"/>
              </a:rPr>
              <a:t>TID OG STED</a:t>
            </a:r>
          </a:p>
        </p:txBody>
      </p:sp>
      <p:sp>
        <p:nvSpPr>
          <p:cNvPr id="20" name="Pladsholder til tekst 7">
            <a:extLst>
              <a:ext uri="{FF2B5EF4-FFF2-40B4-BE49-F238E27FC236}">
                <a16:creationId xmlns:a16="http://schemas.microsoft.com/office/drawing/2014/main" id="{931C58A7-0F5E-474A-AA0F-FAD11F55D063}"/>
              </a:ext>
            </a:extLst>
          </p:cNvPr>
          <p:cNvSpPr txBox="1">
            <a:spLocks/>
          </p:cNvSpPr>
          <p:nvPr/>
        </p:nvSpPr>
        <p:spPr>
          <a:xfrm>
            <a:off x="5267629" y="5707979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XX/XX - XX/XX  2019</a:t>
            </a:r>
          </a:p>
        </p:txBody>
      </p:sp>
      <p:sp>
        <p:nvSpPr>
          <p:cNvPr id="21" name="Pladsholder til tekst 7">
            <a:extLst>
              <a:ext uri="{FF2B5EF4-FFF2-40B4-BE49-F238E27FC236}">
                <a16:creationId xmlns:a16="http://schemas.microsoft.com/office/drawing/2014/main" id="{98FFA2D7-3950-C049-879E-D7C2B6AA4803}"/>
              </a:ext>
            </a:extLst>
          </p:cNvPr>
          <p:cNvSpPr txBox="1">
            <a:spLocks/>
          </p:cNvSpPr>
          <p:nvPr/>
        </p:nvSpPr>
        <p:spPr>
          <a:xfrm>
            <a:off x="5267629" y="6123617"/>
            <a:ext cx="1696589" cy="603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Adresse</a:t>
            </a:r>
          </a:p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Postnummer/By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805A0ABD-A382-7A46-8584-1FEEA10D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8" y="8929967"/>
            <a:ext cx="2044676" cy="1608724"/>
          </a:xfrm>
          <a:prstGeom prst="rect">
            <a:avLst/>
          </a:prstGeom>
        </p:spPr>
      </p:pic>
      <p:sp>
        <p:nvSpPr>
          <p:cNvPr id="37" name="Pladsholder til tekst 7">
            <a:extLst>
              <a:ext uri="{FF2B5EF4-FFF2-40B4-BE49-F238E27FC236}">
                <a16:creationId xmlns:a16="http://schemas.microsoft.com/office/drawing/2014/main" id="{5F1E4733-ACFC-2A43-9C14-3F18A0E4FB45}"/>
              </a:ext>
            </a:extLst>
          </p:cNvPr>
          <p:cNvSpPr txBox="1">
            <a:spLocks/>
          </p:cNvSpPr>
          <p:nvPr/>
        </p:nvSpPr>
        <p:spPr>
          <a:xfrm>
            <a:off x="4266934" y="9217802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/DUIHVIDOVRE</a:t>
            </a:r>
          </a:p>
        </p:txBody>
      </p:sp>
      <p:sp>
        <p:nvSpPr>
          <p:cNvPr id="38" name="Pladsholder til tekst 7">
            <a:extLst>
              <a:ext uri="{FF2B5EF4-FFF2-40B4-BE49-F238E27FC236}">
                <a16:creationId xmlns:a16="http://schemas.microsoft.com/office/drawing/2014/main" id="{6E7F6EF7-7834-6B42-A5E6-297C7F23202F}"/>
              </a:ext>
            </a:extLst>
          </p:cNvPr>
          <p:cNvSpPr txBox="1">
            <a:spLocks/>
          </p:cNvSpPr>
          <p:nvPr/>
        </p:nvSpPr>
        <p:spPr>
          <a:xfrm>
            <a:off x="4266933" y="9633438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HVIDOVREVEJ 510, 2650 HVIDOVRE</a:t>
            </a:r>
          </a:p>
        </p:txBody>
      </p:sp>
      <p:sp>
        <p:nvSpPr>
          <p:cNvPr id="39" name="Pladsholder til tekst 7">
            <a:extLst>
              <a:ext uri="{FF2B5EF4-FFF2-40B4-BE49-F238E27FC236}">
                <a16:creationId xmlns:a16="http://schemas.microsoft.com/office/drawing/2014/main" id="{586FF17D-857F-DB4C-9968-AE28E128B591}"/>
              </a:ext>
            </a:extLst>
          </p:cNvPr>
          <p:cNvSpPr txBox="1">
            <a:spLocks/>
          </p:cNvSpPr>
          <p:nvPr/>
        </p:nvSpPr>
        <p:spPr>
          <a:xfrm>
            <a:off x="4266934" y="10021365"/>
            <a:ext cx="3292740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WWW.DUI.DK/HVIDOVRE</a:t>
            </a:r>
          </a:p>
        </p:txBody>
      </p:sp>
      <p:pic>
        <p:nvPicPr>
          <p:cNvPr id="11" name="Billede 10" descr="Et billede, der indeholder person, natur, brand, udendørs&#10;&#10;&#10;&#10;Automatisk oprettet beskrivelse">
            <a:extLst>
              <a:ext uri="{FF2B5EF4-FFF2-40B4-BE49-F238E27FC236}">
                <a16:creationId xmlns:a16="http://schemas.microsoft.com/office/drawing/2014/main" id="{3C9D2D72-AAC8-9343-9827-05B54098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6927272"/>
            <a:ext cx="2057532" cy="1471707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3175D079-B014-7C4F-AD36-D254A7D487DE}"/>
              </a:ext>
            </a:extLst>
          </p:cNvPr>
          <p:cNvSpPr/>
          <p:nvPr/>
        </p:nvSpPr>
        <p:spPr>
          <a:xfrm>
            <a:off x="2192469" y="6927272"/>
            <a:ext cx="1470402" cy="1471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2" name="Billede 41" descr="Et billede, der indeholder udendørs, himmel, person, græs&#10;&#10;&#10;&#10;Automatisk oprettet beskrivelse">
            <a:extLst>
              <a:ext uri="{FF2B5EF4-FFF2-40B4-BE49-F238E27FC236}">
                <a16:creationId xmlns:a16="http://schemas.microsoft.com/office/drawing/2014/main" id="{5A71D5C3-E569-D343-8F8D-4B49CD6A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71" y="6927271"/>
            <a:ext cx="1874787" cy="1471708"/>
          </a:xfrm>
          <a:prstGeom prst="rect">
            <a:avLst/>
          </a:prstGeom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E7704378-8E03-4A46-B504-415489B4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229" y="4407582"/>
            <a:ext cx="288000" cy="288000"/>
          </a:xfrm>
          <a:prstGeom prst="rect">
            <a:avLst/>
          </a:prstGeom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01F49098-B684-7042-BE5B-4547280FD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229" y="4817775"/>
            <a:ext cx="288000" cy="288000"/>
          </a:xfrm>
          <a:prstGeom prst="rect">
            <a:avLst/>
          </a:prstGeom>
        </p:spPr>
      </p:pic>
      <p:pic>
        <p:nvPicPr>
          <p:cNvPr id="45" name="Billede 44">
            <a:extLst>
              <a:ext uri="{FF2B5EF4-FFF2-40B4-BE49-F238E27FC236}">
                <a16:creationId xmlns:a16="http://schemas.microsoft.com/office/drawing/2014/main" id="{902C2771-097E-814B-BD9B-224D4A67D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9" y="5676269"/>
            <a:ext cx="288000" cy="288000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8141046C-2C9C-DB4E-AE15-25D036E1C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229" y="6098141"/>
            <a:ext cx="288000" cy="288000"/>
          </a:xfrm>
          <a:prstGeom prst="rect">
            <a:avLst/>
          </a:prstGeom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0BDE3718-F80A-6B4A-B866-4587C0A3A9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537" y="9981251"/>
            <a:ext cx="288000" cy="288000"/>
          </a:xfrm>
          <a:prstGeom prst="rect">
            <a:avLst/>
          </a:prstGeom>
        </p:spPr>
      </p:pic>
      <p:pic>
        <p:nvPicPr>
          <p:cNvPr id="48" name="Billede 47" descr="Et billede, der indeholder clipart, objekt&#10;&#10;&#10;&#10;Automatisk oprettet beskrivelse">
            <a:extLst>
              <a:ext uri="{FF2B5EF4-FFF2-40B4-BE49-F238E27FC236}">
                <a16:creationId xmlns:a16="http://schemas.microsoft.com/office/drawing/2014/main" id="{13264B23-C4CB-1945-91FD-2725EF8A3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2537" y="9200007"/>
            <a:ext cx="288000" cy="288000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8B0EEFF6-F967-414D-A15C-672A7B91B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537" y="9590870"/>
            <a:ext cx="288000" cy="288000"/>
          </a:xfrm>
          <a:prstGeom prst="rect">
            <a:avLst/>
          </a:prstGeom>
        </p:spPr>
      </p:pic>
      <p:pic>
        <p:nvPicPr>
          <p:cNvPr id="19" name="Billede 18" descr="Et billede, der indeholder objekt&#10;&#10;&#10;&#10;Automatisk oprettet beskrivelse">
            <a:extLst>
              <a:ext uri="{FF2B5EF4-FFF2-40B4-BE49-F238E27FC236}">
                <a16:creationId xmlns:a16="http://schemas.microsoft.com/office/drawing/2014/main" id="{667046AD-2144-D343-9ECE-0544AA0235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0598" y="7065933"/>
            <a:ext cx="421058" cy="467842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2A54DA75-5A70-3141-A97F-0CA6B291B6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0901" y="7589735"/>
            <a:ext cx="965315" cy="712848"/>
          </a:xfrm>
          <a:prstGeom prst="rect">
            <a:avLst/>
          </a:prstGeom>
        </p:spPr>
      </p:pic>
      <p:pic>
        <p:nvPicPr>
          <p:cNvPr id="28" name="Billede 27" descr="Et billede, der indeholder objekt&#10;&#10;&#10;&#10;Automatisk oprettet beskrivelse">
            <a:extLst>
              <a:ext uri="{FF2B5EF4-FFF2-40B4-BE49-F238E27FC236}">
                <a16:creationId xmlns:a16="http://schemas.microsoft.com/office/drawing/2014/main" id="{2E4A8E8E-AAA3-1A46-A9B1-1A7D24D541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9063" y="7749693"/>
            <a:ext cx="181484" cy="276172"/>
          </a:xfrm>
          <a:prstGeom prst="rect">
            <a:avLst/>
          </a:prstGeom>
        </p:spPr>
      </p:pic>
      <p:pic>
        <p:nvPicPr>
          <p:cNvPr id="30" name="Billede 29" descr="Et billede, der indeholder kandelabre, objekt&#10;&#10;&#10;&#10;Automatisk oprettet beskrivelse">
            <a:extLst>
              <a:ext uri="{FF2B5EF4-FFF2-40B4-BE49-F238E27FC236}">
                <a16:creationId xmlns:a16="http://schemas.microsoft.com/office/drawing/2014/main" id="{F3B4F079-EF05-094F-B5B2-F0C79C6552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6763" y="7080073"/>
            <a:ext cx="586334" cy="558742"/>
          </a:xfrm>
          <a:prstGeom prst="rect">
            <a:avLst/>
          </a:prstGeom>
        </p:spPr>
      </p:pic>
      <p:sp>
        <p:nvSpPr>
          <p:cNvPr id="34" name="Pladsholder til tekst 13">
            <a:extLst>
              <a:ext uri="{FF2B5EF4-FFF2-40B4-BE49-F238E27FC236}">
                <a16:creationId xmlns:a16="http://schemas.microsoft.com/office/drawing/2014/main" id="{E658678C-7382-4C94-BB68-302CFB71248B}"/>
              </a:ext>
            </a:extLst>
          </p:cNvPr>
          <p:cNvSpPr txBox="1">
            <a:spLocks/>
          </p:cNvSpPr>
          <p:nvPr/>
        </p:nvSpPr>
        <p:spPr>
          <a:xfrm>
            <a:off x="1539201" y="4160379"/>
            <a:ext cx="3206632" cy="14717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000" spc="0" dirty="0"/>
              <a:t>I JYLLAND</a:t>
            </a:r>
          </a:p>
        </p:txBody>
      </p:sp>
    </p:spTree>
    <p:extLst>
      <p:ext uri="{BB962C8B-B14F-4D97-AF65-F5344CB8AC3E}">
        <p14:creationId xmlns:p14="http://schemas.microsoft.com/office/powerpoint/2010/main" val="356437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9079FF00-12FE-4425-B6EA-1253E75D9C99}"/>
              </a:ext>
            </a:extLst>
          </p:cNvPr>
          <p:cNvSpPr/>
          <p:nvPr/>
        </p:nvSpPr>
        <p:spPr>
          <a:xfrm>
            <a:off x="4962829" y="3815979"/>
            <a:ext cx="1778000" cy="7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DDC2BEDE-F735-41DD-84E5-26E106BCA550}"/>
              </a:ext>
            </a:extLst>
          </p:cNvPr>
          <p:cNvSpPr/>
          <p:nvPr/>
        </p:nvSpPr>
        <p:spPr>
          <a:xfrm>
            <a:off x="134937" y="5679281"/>
            <a:ext cx="4064000" cy="1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Pladsholder til lodret titel 11">
            <a:extLst>
              <a:ext uri="{FF2B5EF4-FFF2-40B4-BE49-F238E27FC236}">
                <a16:creationId xmlns:a16="http://schemas.microsoft.com/office/drawing/2014/main" id="{B24F6805-E43D-4161-9A81-0206BF5344F2}"/>
              </a:ext>
            </a:extLst>
          </p:cNvPr>
          <p:cNvSpPr txBox="1">
            <a:spLocks/>
          </p:cNvSpPr>
          <p:nvPr/>
        </p:nvSpPr>
        <p:spPr>
          <a:xfrm rot="10800000">
            <a:off x="290273" y="237504"/>
            <a:ext cx="1362595" cy="5148916"/>
          </a:xfrm>
          <a:prstGeom prst="rect">
            <a:avLst/>
          </a:prstGeom>
        </p:spPr>
        <p:txBody>
          <a:bodyPr vert="eaVer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4E8478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0" dirty="0">
                <a:solidFill>
                  <a:srgbClr val="406680"/>
                </a:solidFill>
              </a:rPr>
              <a:t>EKSEMPEL</a:t>
            </a:r>
          </a:p>
        </p:txBody>
      </p:sp>
      <p:sp>
        <p:nvSpPr>
          <p:cNvPr id="44" name="Pladsholder til tekst 13">
            <a:extLst>
              <a:ext uri="{FF2B5EF4-FFF2-40B4-BE49-F238E27FC236}">
                <a16:creationId xmlns:a16="http://schemas.microsoft.com/office/drawing/2014/main" id="{5F7A575E-AFDB-4591-ACE4-618876898C36}"/>
              </a:ext>
            </a:extLst>
          </p:cNvPr>
          <p:cNvSpPr txBox="1">
            <a:spLocks/>
          </p:cNvSpPr>
          <p:nvPr/>
        </p:nvSpPr>
        <p:spPr>
          <a:xfrm>
            <a:off x="1421027" y="449075"/>
            <a:ext cx="3206632" cy="4368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0" dirty="0"/>
              <a:t>SOM</a:t>
            </a:r>
            <a:br>
              <a:rPr lang="da-DK" sz="10500" dirty="0"/>
            </a:br>
            <a:r>
              <a:rPr lang="da-DK" sz="10500" dirty="0"/>
              <a:t>MER</a:t>
            </a:r>
            <a:br>
              <a:rPr lang="da-DK" sz="10500" dirty="0"/>
            </a:br>
            <a:r>
              <a:rPr lang="da-DK" sz="10500" dirty="0"/>
              <a:t>LEJR</a:t>
            </a:r>
          </a:p>
        </p:txBody>
      </p:sp>
      <p:sp>
        <p:nvSpPr>
          <p:cNvPr id="45" name="Pladsholder til tekst 7">
            <a:extLst>
              <a:ext uri="{FF2B5EF4-FFF2-40B4-BE49-F238E27FC236}">
                <a16:creationId xmlns:a16="http://schemas.microsoft.com/office/drawing/2014/main" id="{8E25D013-15F0-4043-9159-4878659F28B4}"/>
              </a:ext>
            </a:extLst>
          </p:cNvPr>
          <p:cNvSpPr txBox="1">
            <a:spLocks/>
          </p:cNvSpPr>
          <p:nvPr/>
        </p:nvSpPr>
        <p:spPr>
          <a:xfrm>
            <a:off x="4873244" y="637202"/>
            <a:ext cx="1884363" cy="31484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>
                <a:latin typeface="Amsi Pro Light" panose="020B0A06020201010104" pitchFamily="34" charset="77"/>
              </a:rPr>
              <a:t>Her er det muligt at indsætte beskrivende tekst til arrangementet.</a:t>
            </a:r>
            <a:endParaRPr lang="da-DK" sz="1200" dirty="0">
              <a:latin typeface="Amsi Pro Light" panose="020B0A06020201010104" pitchFamily="34" charset="77"/>
            </a:endParaRP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3FF6B44A-C3D0-492B-B122-5164C991DB5A}"/>
              </a:ext>
            </a:extLst>
          </p:cNvPr>
          <p:cNvSpPr txBox="1"/>
          <p:nvPr/>
        </p:nvSpPr>
        <p:spPr>
          <a:xfrm>
            <a:off x="871346" y="5851040"/>
            <a:ext cx="348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800" b="1" spc="300" dirty="0">
                <a:solidFill>
                  <a:schemeClr val="bg1"/>
                </a:solidFill>
                <a:latin typeface="Amsi Pro Cond" panose="020B0A06020201010104" pitchFamily="34" charset="77"/>
              </a:rPr>
              <a:t>2019</a:t>
            </a:r>
          </a:p>
        </p:txBody>
      </p:sp>
      <p:sp>
        <p:nvSpPr>
          <p:cNvPr id="47" name="Pladsholder til tekst 7">
            <a:extLst>
              <a:ext uri="{FF2B5EF4-FFF2-40B4-BE49-F238E27FC236}">
                <a16:creationId xmlns:a16="http://schemas.microsoft.com/office/drawing/2014/main" id="{20771ECB-1EF4-4D03-8381-D8E440CAF171}"/>
              </a:ext>
            </a:extLst>
          </p:cNvPr>
          <p:cNvSpPr txBox="1">
            <a:spLocks/>
          </p:cNvSpPr>
          <p:nvPr/>
        </p:nvSpPr>
        <p:spPr>
          <a:xfrm>
            <a:off x="4864007" y="4017714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300" dirty="0">
                <a:latin typeface="Amsi Pro Cond" panose="020B0A06020201010104" pitchFamily="34" charset="77"/>
              </a:rPr>
              <a:t>KONTAKTPERSON</a:t>
            </a:r>
          </a:p>
        </p:txBody>
      </p:sp>
      <p:sp>
        <p:nvSpPr>
          <p:cNvPr id="48" name="Pladsholder til tekst 7">
            <a:extLst>
              <a:ext uri="{FF2B5EF4-FFF2-40B4-BE49-F238E27FC236}">
                <a16:creationId xmlns:a16="http://schemas.microsoft.com/office/drawing/2014/main" id="{B4FAECFE-CA72-457C-BBED-244106473FB3}"/>
              </a:ext>
            </a:extLst>
          </p:cNvPr>
          <p:cNvSpPr txBox="1">
            <a:spLocks/>
          </p:cNvSpPr>
          <p:nvPr/>
        </p:nvSpPr>
        <p:spPr>
          <a:xfrm>
            <a:off x="5267629" y="4424117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Jens Jensen</a:t>
            </a:r>
          </a:p>
        </p:txBody>
      </p:sp>
      <p:sp>
        <p:nvSpPr>
          <p:cNvPr id="49" name="Pladsholder til tekst 7">
            <a:extLst>
              <a:ext uri="{FF2B5EF4-FFF2-40B4-BE49-F238E27FC236}">
                <a16:creationId xmlns:a16="http://schemas.microsoft.com/office/drawing/2014/main" id="{E099B9E3-C102-4672-A550-147F1F0487AA}"/>
              </a:ext>
            </a:extLst>
          </p:cNvPr>
          <p:cNvSpPr txBox="1">
            <a:spLocks/>
          </p:cNvSpPr>
          <p:nvPr/>
        </p:nvSpPr>
        <p:spPr>
          <a:xfrm>
            <a:off x="5267629" y="4848991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12 34 56 78</a:t>
            </a:r>
          </a:p>
        </p:txBody>
      </p:sp>
      <p:sp>
        <p:nvSpPr>
          <p:cNvPr id="54" name="Pladsholder til tekst 7">
            <a:extLst>
              <a:ext uri="{FF2B5EF4-FFF2-40B4-BE49-F238E27FC236}">
                <a16:creationId xmlns:a16="http://schemas.microsoft.com/office/drawing/2014/main" id="{C175A044-C730-4BFE-9691-2C6DFB7343CB}"/>
              </a:ext>
            </a:extLst>
          </p:cNvPr>
          <p:cNvSpPr txBox="1">
            <a:spLocks/>
          </p:cNvSpPr>
          <p:nvPr/>
        </p:nvSpPr>
        <p:spPr>
          <a:xfrm>
            <a:off x="4864007" y="5301576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spc="300" dirty="0">
                <a:latin typeface="Amsi Pro Cond" panose="020B0A06020201010104" pitchFamily="34" charset="77"/>
              </a:rPr>
              <a:t>TID OG STED</a:t>
            </a:r>
          </a:p>
        </p:txBody>
      </p:sp>
      <p:sp>
        <p:nvSpPr>
          <p:cNvPr id="55" name="Pladsholder til tekst 7">
            <a:extLst>
              <a:ext uri="{FF2B5EF4-FFF2-40B4-BE49-F238E27FC236}">
                <a16:creationId xmlns:a16="http://schemas.microsoft.com/office/drawing/2014/main" id="{77C8BDF9-922C-423C-AE02-8EF785A92412}"/>
              </a:ext>
            </a:extLst>
          </p:cNvPr>
          <p:cNvSpPr txBox="1">
            <a:spLocks/>
          </p:cNvSpPr>
          <p:nvPr/>
        </p:nvSpPr>
        <p:spPr>
          <a:xfrm>
            <a:off x="5267629" y="5707979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XX/XX - XX/XX  2019</a:t>
            </a:r>
          </a:p>
        </p:txBody>
      </p:sp>
      <p:sp>
        <p:nvSpPr>
          <p:cNvPr id="56" name="Pladsholder til tekst 7">
            <a:extLst>
              <a:ext uri="{FF2B5EF4-FFF2-40B4-BE49-F238E27FC236}">
                <a16:creationId xmlns:a16="http://schemas.microsoft.com/office/drawing/2014/main" id="{A0628075-7DBB-496F-B2E7-1A6F00521A70}"/>
              </a:ext>
            </a:extLst>
          </p:cNvPr>
          <p:cNvSpPr txBox="1">
            <a:spLocks/>
          </p:cNvSpPr>
          <p:nvPr/>
        </p:nvSpPr>
        <p:spPr>
          <a:xfrm>
            <a:off x="5267629" y="6123617"/>
            <a:ext cx="1696589" cy="603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Adresse</a:t>
            </a:r>
          </a:p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Postnummer/By</a:t>
            </a:r>
          </a:p>
        </p:txBody>
      </p:sp>
      <p:pic>
        <p:nvPicPr>
          <p:cNvPr id="57" name="Billede 56">
            <a:extLst>
              <a:ext uri="{FF2B5EF4-FFF2-40B4-BE49-F238E27FC236}">
                <a16:creationId xmlns:a16="http://schemas.microsoft.com/office/drawing/2014/main" id="{1824E77A-1340-4A1D-B96E-412E3E95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8" y="8929967"/>
            <a:ext cx="2044676" cy="1608724"/>
          </a:xfrm>
          <a:prstGeom prst="rect">
            <a:avLst/>
          </a:prstGeom>
        </p:spPr>
      </p:pic>
      <p:sp>
        <p:nvSpPr>
          <p:cNvPr id="58" name="Pladsholder til tekst 7">
            <a:extLst>
              <a:ext uri="{FF2B5EF4-FFF2-40B4-BE49-F238E27FC236}">
                <a16:creationId xmlns:a16="http://schemas.microsoft.com/office/drawing/2014/main" id="{440DD90B-0184-4940-88F5-FC0893DCB47A}"/>
              </a:ext>
            </a:extLst>
          </p:cNvPr>
          <p:cNvSpPr txBox="1">
            <a:spLocks/>
          </p:cNvSpPr>
          <p:nvPr/>
        </p:nvSpPr>
        <p:spPr>
          <a:xfrm>
            <a:off x="4266934" y="9217802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/DUIHVIDOVRE</a:t>
            </a:r>
          </a:p>
        </p:txBody>
      </p:sp>
      <p:sp>
        <p:nvSpPr>
          <p:cNvPr id="59" name="Pladsholder til tekst 7">
            <a:extLst>
              <a:ext uri="{FF2B5EF4-FFF2-40B4-BE49-F238E27FC236}">
                <a16:creationId xmlns:a16="http://schemas.microsoft.com/office/drawing/2014/main" id="{09712DA5-3131-49F7-8FDB-51570EBF85CA}"/>
              </a:ext>
            </a:extLst>
          </p:cNvPr>
          <p:cNvSpPr txBox="1">
            <a:spLocks/>
          </p:cNvSpPr>
          <p:nvPr/>
        </p:nvSpPr>
        <p:spPr>
          <a:xfrm>
            <a:off x="4266933" y="9633438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HVIDOVREVEJ 510, 2650 HVIDOVRE</a:t>
            </a:r>
          </a:p>
        </p:txBody>
      </p:sp>
      <p:sp>
        <p:nvSpPr>
          <p:cNvPr id="60" name="Pladsholder til tekst 7">
            <a:extLst>
              <a:ext uri="{FF2B5EF4-FFF2-40B4-BE49-F238E27FC236}">
                <a16:creationId xmlns:a16="http://schemas.microsoft.com/office/drawing/2014/main" id="{6D0E4E3B-62CE-4BC7-BC94-FEE7700DF148}"/>
              </a:ext>
            </a:extLst>
          </p:cNvPr>
          <p:cNvSpPr txBox="1">
            <a:spLocks/>
          </p:cNvSpPr>
          <p:nvPr/>
        </p:nvSpPr>
        <p:spPr>
          <a:xfrm>
            <a:off x="4266934" y="10021365"/>
            <a:ext cx="3292740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WWW.DUI.DK/HVIDOVRE</a:t>
            </a:r>
          </a:p>
        </p:txBody>
      </p:sp>
      <p:pic>
        <p:nvPicPr>
          <p:cNvPr id="61" name="Billede 60" descr="Et billede, der indeholder person, natur, brand, udendørs&#10;&#10;&#10;&#10;Automatisk oprettet beskrivelse">
            <a:extLst>
              <a:ext uri="{FF2B5EF4-FFF2-40B4-BE49-F238E27FC236}">
                <a16:creationId xmlns:a16="http://schemas.microsoft.com/office/drawing/2014/main" id="{78CD095C-5438-4D2B-A007-84D5C8E7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6927272"/>
            <a:ext cx="2057532" cy="1471707"/>
          </a:xfrm>
          <a:prstGeom prst="rect">
            <a:avLst/>
          </a:prstGeom>
        </p:spPr>
      </p:pic>
      <p:sp>
        <p:nvSpPr>
          <p:cNvPr id="62" name="Rektangel 61">
            <a:extLst>
              <a:ext uri="{FF2B5EF4-FFF2-40B4-BE49-F238E27FC236}">
                <a16:creationId xmlns:a16="http://schemas.microsoft.com/office/drawing/2014/main" id="{FEFF63D2-0384-4C2A-8DC1-F182A90BF950}"/>
              </a:ext>
            </a:extLst>
          </p:cNvPr>
          <p:cNvSpPr/>
          <p:nvPr/>
        </p:nvSpPr>
        <p:spPr>
          <a:xfrm>
            <a:off x="2192469" y="6927272"/>
            <a:ext cx="1470402" cy="1471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3" name="Billede 62" descr="Et billede, der indeholder udendørs, himmel, person, græs&#10;&#10;&#10;&#10;Automatisk oprettet beskrivelse">
            <a:extLst>
              <a:ext uri="{FF2B5EF4-FFF2-40B4-BE49-F238E27FC236}">
                <a16:creationId xmlns:a16="http://schemas.microsoft.com/office/drawing/2014/main" id="{9E737E60-1A1A-4F7E-A8AE-3863C95A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871" y="6927271"/>
            <a:ext cx="1874787" cy="1471708"/>
          </a:xfrm>
          <a:prstGeom prst="rect">
            <a:avLst/>
          </a:prstGeom>
        </p:spPr>
      </p:pic>
      <p:pic>
        <p:nvPicPr>
          <p:cNvPr id="64" name="Billede 63">
            <a:extLst>
              <a:ext uri="{FF2B5EF4-FFF2-40B4-BE49-F238E27FC236}">
                <a16:creationId xmlns:a16="http://schemas.microsoft.com/office/drawing/2014/main" id="{13742197-261A-439B-B22C-BC4A7F277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229" y="4407582"/>
            <a:ext cx="288000" cy="288000"/>
          </a:xfrm>
          <a:prstGeom prst="rect">
            <a:avLst/>
          </a:prstGeom>
        </p:spPr>
      </p:pic>
      <p:pic>
        <p:nvPicPr>
          <p:cNvPr id="65" name="Billede 64">
            <a:extLst>
              <a:ext uri="{FF2B5EF4-FFF2-40B4-BE49-F238E27FC236}">
                <a16:creationId xmlns:a16="http://schemas.microsoft.com/office/drawing/2014/main" id="{3AE97ED5-2297-47EF-8388-6A4DA2C3F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229" y="4817775"/>
            <a:ext cx="288000" cy="288000"/>
          </a:xfrm>
          <a:prstGeom prst="rect">
            <a:avLst/>
          </a:prstGeom>
        </p:spPr>
      </p:pic>
      <p:pic>
        <p:nvPicPr>
          <p:cNvPr id="66" name="Billede 65">
            <a:extLst>
              <a:ext uri="{FF2B5EF4-FFF2-40B4-BE49-F238E27FC236}">
                <a16:creationId xmlns:a16="http://schemas.microsoft.com/office/drawing/2014/main" id="{AF617693-23BE-493D-A57A-E014A390C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9" y="5676269"/>
            <a:ext cx="288000" cy="288000"/>
          </a:xfrm>
          <a:prstGeom prst="rect">
            <a:avLst/>
          </a:prstGeom>
        </p:spPr>
      </p:pic>
      <p:pic>
        <p:nvPicPr>
          <p:cNvPr id="67" name="Billede 66">
            <a:extLst>
              <a:ext uri="{FF2B5EF4-FFF2-40B4-BE49-F238E27FC236}">
                <a16:creationId xmlns:a16="http://schemas.microsoft.com/office/drawing/2014/main" id="{2EE37009-94FD-40EA-9AD5-356ED06B6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229" y="6098141"/>
            <a:ext cx="288000" cy="288000"/>
          </a:xfrm>
          <a:prstGeom prst="rect">
            <a:avLst/>
          </a:prstGeom>
        </p:spPr>
      </p:pic>
      <p:pic>
        <p:nvPicPr>
          <p:cNvPr id="68" name="Billede 67">
            <a:extLst>
              <a:ext uri="{FF2B5EF4-FFF2-40B4-BE49-F238E27FC236}">
                <a16:creationId xmlns:a16="http://schemas.microsoft.com/office/drawing/2014/main" id="{0A3A5B9D-D8F3-49DA-9659-EE2EB7E81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537" y="9981251"/>
            <a:ext cx="288000" cy="288000"/>
          </a:xfrm>
          <a:prstGeom prst="rect">
            <a:avLst/>
          </a:prstGeom>
        </p:spPr>
      </p:pic>
      <p:pic>
        <p:nvPicPr>
          <p:cNvPr id="69" name="Billede 68" descr="Et billede, der indeholder clipart, objekt&#10;&#10;&#10;&#10;Automatisk oprettet beskrivelse">
            <a:extLst>
              <a:ext uri="{FF2B5EF4-FFF2-40B4-BE49-F238E27FC236}">
                <a16:creationId xmlns:a16="http://schemas.microsoft.com/office/drawing/2014/main" id="{16F1A7BF-979B-4BCA-BF8E-283E26E1D8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2537" y="9200007"/>
            <a:ext cx="288000" cy="288000"/>
          </a:xfrm>
          <a:prstGeom prst="rect">
            <a:avLst/>
          </a:prstGeom>
        </p:spPr>
      </p:pic>
      <p:pic>
        <p:nvPicPr>
          <p:cNvPr id="70" name="Billede 69">
            <a:extLst>
              <a:ext uri="{FF2B5EF4-FFF2-40B4-BE49-F238E27FC236}">
                <a16:creationId xmlns:a16="http://schemas.microsoft.com/office/drawing/2014/main" id="{6359E77D-48D1-4514-97F0-7F5C22C7CF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537" y="9590870"/>
            <a:ext cx="288000" cy="288000"/>
          </a:xfrm>
          <a:prstGeom prst="rect">
            <a:avLst/>
          </a:prstGeom>
        </p:spPr>
      </p:pic>
      <p:pic>
        <p:nvPicPr>
          <p:cNvPr id="71" name="Billede 70" descr="Et billede, der indeholder objekt&#10;&#10;&#10;&#10;Automatisk oprettet beskrivelse">
            <a:extLst>
              <a:ext uri="{FF2B5EF4-FFF2-40B4-BE49-F238E27FC236}">
                <a16:creationId xmlns:a16="http://schemas.microsoft.com/office/drawing/2014/main" id="{272A907C-D722-4AFD-B471-4877DC50A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0598" y="7065933"/>
            <a:ext cx="421058" cy="467842"/>
          </a:xfrm>
          <a:prstGeom prst="rect">
            <a:avLst/>
          </a:prstGeom>
        </p:spPr>
      </p:pic>
      <p:pic>
        <p:nvPicPr>
          <p:cNvPr id="72" name="Billede 71">
            <a:extLst>
              <a:ext uri="{FF2B5EF4-FFF2-40B4-BE49-F238E27FC236}">
                <a16:creationId xmlns:a16="http://schemas.microsoft.com/office/drawing/2014/main" id="{29711F00-A435-49E9-B22D-4EC8567DC0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0901" y="7589735"/>
            <a:ext cx="965315" cy="712848"/>
          </a:xfrm>
          <a:prstGeom prst="rect">
            <a:avLst/>
          </a:prstGeom>
        </p:spPr>
      </p:pic>
      <p:pic>
        <p:nvPicPr>
          <p:cNvPr id="73" name="Billede 72" descr="Et billede, der indeholder objekt&#10;&#10;&#10;&#10;Automatisk oprettet beskrivelse">
            <a:extLst>
              <a:ext uri="{FF2B5EF4-FFF2-40B4-BE49-F238E27FC236}">
                <a16:creationId xmlns:a16="http://schemas.microsoft.com/office/drawing/2014/main" id="{9DEB73F9-56CE-4B0A-B916-9E35861604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9063" y="7749693"/>
            <a:ext cx="181484" cy="276172"/>
          </a:xfrm>
          <a:prstGeom prst="rect">
            <a:avLst/>
          </a:prstGeom>
        </p:spPr>
      </p:pic>
      <p:pic>
        <p:nvPicPr>
          <p:cNvPr id="74" name="Billede 73" descr="Et billede, der indeholder kandelabre, objekt&#10;&#10;&#10;&#10;Automatisk oprettet beskrivelse">
            <a:extLst>
              <a:ext uri="{FF2B5EF4-FFF2-40B4-BE49-F238E27FC236}">
                <a16:creationId xmlns:a16="http://schemas.microsoft.com/office/drawing/2014/main" id="{296F4445-A90E-4A35-B979-BDBACA752A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6763" y="7080073"/>
            <a:ext cx="586334" cy="558742"/>
          </a:xfrm>
          <a:prstGeom prst="rect">
            <a:avLst/>
          </a:prstGeom>
        </p:spPr>
      </p:pic>
      <p:sp>
        <p:nvSpPr>
          <p:cNvPr id="75" name="Pladsholder til tekst 13">
            <a:extLst>
              <a:ext uri="{FF2B5EF4-FFF2-40B4-BE49-F238E27FC236}">
                <a16:creationId xmlns:a16="http://schemas.microsoft.com/office/drawing/2014/main" id="{6070EAA5-E410-4C61-9E18-194AFE00B2E5}"/>
              </a:ext>
            </a:extLst>
          </p:cNvPr>
          <p:cNvSpPr txBox="1">
            <a:spLocks/>
          </p:cNvSpPr>
          <p:nvPr/>
        </p:nvSpPr>
        <p:spPr>
          <a:xfrm>
            <a:off x="1539201" y="4160379"/>
            <a:ext cx="3206632" cy="14717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000" spc="0" dirty="0"/>
              <a:t>I JYLLAND</a:t>
            </a:r>
          </a:p>
        </p:txBody>
      </p:sp>
    </p:spTree>
    <p:extLst>
      <p:ext uri="{BB962C8B-B14F-4D97-AF65-F5344CB8AC3E}">
        <p14:creationId xmlns:p14="http://schemas.microsoft.com/office/powerpoint/2010/main" val="356215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1A8D234-ACF4-6B4A-B8B2-223EA9DFC72B}"/>
              </a:ext>
            </a:extLst>
          </p:cNvPr>
          <p:cNvSpPr/>
          <p:nvPr/>
        </p:nvSpPr>
        <p:spPr>
          <a:xfrm>
            <a:off x="764474" y="6052058"/>
            <a:ext cx="2559752" cy="62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DF81B777-9337-7F4D-8178-CD8D322905AE}"/>
              </a:ext>
            </a:extLst>
          </p:cNvPr>
          <p:cNvSpPr txBox="1">
            <a:spLocks/>
          </p:cNvSpPr>
          <p:nvPr/>
        </p:nvSpPr>
        <p:spPr>
          <a:xfrm>
            <a:off x="883329" y="10022474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DUI-LEG OG VIRKE MUNKEBO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C1B8E440-4791-C742-91C9-10F7D1CF8693}"/>
              </a:ext>
            </a:extLst>
          </p:cNvPr>
          <p:cNvSpPr txBox="1">
            <a:spLocks/>
          </p:cNvSpPr>
          <p:nvPr/>
        </p:nvSpPr>
        <p:spPr>
          <a:xfrm>
            <a:off x="884529" y="9646461"/>
            <a:ext cx="3292740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WWW.DUI.DK/MUNKEBO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D909DFC-C435-3E44-B4BB-EDF83D3D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96" y="9380944"/>
            <a:ext cx="3230163" cy="1174605"/>
          </a:xfrm>
          <a:prstGeom prst="rect">
            <a:avLst/>
          </a:prstGeom>
        </p:spPr>
      </p:pic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C2AFA858-C4AE-7240-82E1-0411E772915A}"/>
              </a:ext>
            </a:extLst>
          </p:cNvPr>
          <p:cNvSpPr txBox="1">
            <a:spLocks/>
          </p:cNvSpPr>
          <p:nvPr/>
        </p:nvSpPr>
        <p:spPr>
          <a:xfrm>
            <a:off x="665651" y="4486593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spc="300" dirty="0">
                <a:latin typeface="Amsi Pro Cond" panose="020B0A06020201010104" pitchFamily="34" charset="77"/>
              </a:rPr>
              <a:t>TID OG STED</a:t>
            </a:r>
          </a:p>
        </p:txBody>
      </p:sp>
      <p:sp>
        <p:nvSpPr>
          <p:cNvPr id="15" name="Pladsholder til tekst 7">
            <a:extLst>
              <a:ext uri="{FF2B5EF4-FFF2-40B4-BE49-F238E27FC236}">
                <a16:creationId xmlns:a16="http://schemas.microsoft.com/office/drawing/2014/main" id="{04742F1A-5E72-3E43-9DBD-DB2A81CBBFDC}"/>
              </a:ext>
            </a:extLst>
          </p:cNvPr>
          <p:cNvSpPr txBox="1">
            <a:spLocks/>
          </p:cNvSpPr>
          <p:nvPr/>
        </p:nvSpPr>
        <p:spPr>
          <a:xfrm>
            <a:off x="1069273" y="4931096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XX/XX - XX/XX  2019</a:t>
            </a:r>
          </a:p>
        </p:txBody>
      </p:sp>
      <p:sp>
        <p:nvSpPr>
          <p:cNvPr id="16" name="Pladsholder til tekst 7">
            <a:extLst>
              <a:ext uri="{FF2B5EF4-FFF2-40B4-BE49-F238E27FC236}">
                <a16:creationId xmlns:a16="http://schemas.microsoft.com/office/drawing/2014/main" id="{9C8802DC-CEC1-E44B-96F1-812D5F94B1CE}"/>
              </a:ext>
            </a:extLst>
          </p:cNvPr>
          <p:cNvSpPr txBox="1">
            <a:spLocks/>
          </p:cNvSpPr>
          <p:nvPr/>
        </p:nvSpPr>
        <p:spPr>
          <a:xfrm>
            <a:off x="1069273" y="5346734"/>
            <a:ext cx="1696589" cy="603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Adresse</a:t>
            </a:r>
          </a:p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Postnummer/By</a:t>
            </a:r>
          </a:p>
        </p:txBody>
      </p:sp>
      <p:sp>
        <p:nvSpPr>
          <p:cNvPr id="19" name="Pladsholder til tekst 7">
            <a:extLst>
              <a:ext uri="{FF2B5EF4-FFF2-40B4-BE49-F238E27FC236}">
                <a16:creationId xmlns:a16="http://schemas.microsoft.com/office/drawing/2014/main" id="{A7ACA944-F1B0-4B40-9786-C48766DC4E77}"/>
              </a:ext>
            </a:extLst>
          </p:cNvPr>
          <p:cNvSpPr txBox="1">
            <a:spLocks/>
          </p:cNvSpPr>
          <p:nvPr/>
        </p:nvSpPr>
        <p:spPr>
          <a:xfrm>
            <a:off x="676148" y="6297338"/>
            <a:ext cx="2844292" cy="23254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</p:txBody>
      </p:sp>
      <p:sp>
        <p:nvSpPr>
          <p:cNvPr id="20" name="Pladsholder til lodret titel 11">
            <a:extLst>
              <a:ext uri="{FF2B5EF4-FFF2-40B4-BE49-F238E27FC236}">
                <a16:creationId xmlns:a16="http://schemas.microsoft.com/office/drawing/2014/main" id="{CA8C5DB4-4335-694D-8DA8-E3A342B1DAE1}"/>
              </a:ext>
            </a:extLst>
          </p:cNvPr>
          <p:cNvSpPr txBox="1">
            <a:spLocks/>
          </p:cNvSpPr>
          <p:nvPr/>
        </p:nvSpPr>
        <p:spPr>
          <a:xfrm rot="10800000">
            <a:off x="2482504" y="295274"/>
            <a:ext cx="928208" cy="3518323"/>
          </a:xfrm>
          <a:prstGeom prst="rect">
            <a:avLst/>
          </a:prstGeom>
        </p:spPr>
        <p:txBody>
          <a:bodyPr vert="eaVer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4E8478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dirty="0">
                <a:solidFill>
                  <a:schemeClr val="accent2"/>
                </a:solidFill>
              </a:rPr>
              <a:t>EKSEMPEL</a:t>
            </a:r>
          </a:p>
        </p:txBody>
      </p:sp>
      <p:sp>
        <p:nvSpPr>
          <p:cNvPr id="21" name="Pladsholder til tekst 13">
            <a:extLst>
              <a:ext uri="{FF2B5EF4-FFF2-40B4-BE49-F238E27FC236}">
                <a16:creationId xmlns:a16="http://schemas.microsoft.com/office/drawing/2014/main" id="{43FEC512-7972-1848-B6D9-B6A66790BED1}"/>
              </a:ext>
            </a:extLst>
          </p:cNvPr>
          <p:cNvSpPr txBox="1">
            <a:spLocks/>
          </p:cNvSpPr>
          <p:nvPr/>
        </p:nvSpPr>
        <p:spPr>
          <a:xfrm>
            <a:off x="3696413" y="522482"/>
            <a:ext cx="3863261" cy="27399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1000" spc="600" dirty="0">
                <a:solidFill>
                  <a:schemeClr val="accent3"/>
                </a:solidFill>
              </a:rPr>
              <a:t>KREA</a:t>
            </a:r>
          </a:p>
          <a:p>
            <a:pPr>
              <a:lnSpc>
                <a:spcPts val="9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1000" spc="600" dirty="0">
                <a:solidFill>
                  <a:schemeClr val="accent3"/>
                </a:solidFill>
              </a:rPr>
              <a:t>TIVE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D4D3DEA-2652-C84F-A226-1B7FCF506F8C}"/>
              </a:ext>
            </a:extLst>
          </p:cNvPr>
          <p:cNvSpPr txBox="1"/>
          <p:nvPr/>
        </p:nvSpPr>
        <p:spPr>
          <a:xfrm>
            <a:off x="3680260" y="2818199"/>
            <a:ext cx="377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spc="300" dirty="0">
                <a:solidFill>
                  <a:schemeClr val="bg1"/>
                </a:solidFill>
                <a:latin typeface="Amsi Pro Cond" panose="020B0A06020201010104" pitchFamily="34" charset="77"/>
              </a:rPr>
              <a:t>GRUPPE</a:t>
            </a:r>
          </a:p>
        </p:txBody>
      </p:sp>
      <p:pic>
        <p:nvPicPr>
          <p:cNvPr id="5" name="Billede 4" descr="Et billede, der indeholder person, bord, sidder, indendørs&#10;&#10;&#10;&#10;Automatisk oprettet beskrivelse">
            <a:extLst>
              <a:ext uri="{FF2B5EF4-FFF2-40B4-BE49-F238E27FC236}">
                <a16:creationId xmlns:a16="http://schemas.microsoft.com/office/drawing/2014/main" id="{46503A25-06C7-6D4E-99F8-C63233C34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022" t="19098" r="53311" b="27564"/>
          <a:stretch/>
        </p:blipFill>
        <p:spPr>
          <a:xfrm>
            <a:off x="4795730" y="4530155"/>
            <a:ext cx="2243245" cy="2233047"/>
          </a:xfrm>
          <a:prstGeom prst="rect">
            <a:avLst/>
          </a:prstGeom>
        </p:spPr>
      </p:pic>
      <p:pic>
        <p:nvPicPr>
          <p:cNvPr id="10" name="Billede 9" descr="Et billede, der indeholder person, indendørs, jord, bord&#10;&#10;&#10;&#10;Automatisk oprettet beskrivelse">
            <a:extLst>
              <a:ext uri="{FF2B5EF4-FFF2-40B4-BE49-F238E27FC236}">
                <a16:creationId xmlns:a16="http://schemas.microsoft.com/office/drawing/2014/main" id="{DF640D96-50AD-1841-BD96-E7654E369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8707" t="8884" r="28707" b="12346"/>
          <a:stretch/>
        </p:blipFill>
        <p:spPr>
          <a:xfrm>
            <a:off x="4795729" y="6520732"/>
            <a:ext cx="2243245" cy="276614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C33F01D-E5BA-C941-8F4D-99E227E7A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1" y="4896678"/>
            <a:ext cx="288000" cy="2880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0F70532A-14ED-E749-9577-DD83D0273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01" y="5321694"/>
            <a:ext cx="288000" cy="28800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C793FADC-F065-3B4E-8E1B-C3E0573B8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32" y="9606347"/>
            <a:ext cx="288000" cy="288000"/>
          </a:xfrm>
          <a:prstGeom prst="rect">
            <a:avLst/>
          </a:prstGeom>
        </p:spPr>
      </p:pic>
      <p:pic>
        <p:nvPicPr>
          <p:cNvPr id="28" name="Billede 27" descr="Et billede, der indeholder clipart, objekt&#10;&#10;&#10;&#10;Automatisk oprettet beskrivelse">
            <a:extLst>
              <a:ext uri="{FF2B5EF4-FFF2-40B4-BE49-F238E27FC236}">
                <a16:creationId xmlns:a16="http://schemas.microsoft.com/office/drawing/2014/main" id="{F228239D-214F-5D45-A09C-348A02D53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32" y="10004679"/>
            <a:ext cx="288000" cy="288000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502A7852-7235-4044-BCD7-849A80F4E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484" y="371652"/>
            <a:ext cx="1120329" cy="1095974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B1B5252E-1F1C-4545-B5FE-3F853F87F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173" y="1506560"/>
            <a:ext cx="771876" cy="1235002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D2751701-6E35-5548-9B7E-B53B42B80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107" y="3018226"/>
            <a:ext cx="1120329" cy="85425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451DDBA-1BCE-074B-98DE-9E8E716DADC1}"/>
              </a:ext>
            </a:extLst>
          </p:cNvPr>
          <p:cNvSpPr/>
          <p:nvPr/>
        </p:nvSpPr>
        <p:spPr>
          <a:xfrm>
            <a:off x="134937" y="4128362"/>
            <a:ext cx="6904038" cy="188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18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1C37132C-BE68-4FAB-8683-EE1D4FC10E10}"/>
              </a:ext>
            </a:extLst>
          </p:cNvPr>
          <p:cNvSpPr/>
          <p:nvPr/>
        </p:nvSpPr>
        <p:spPr>
          <a:xfrm>
            <a:off x="764474" y="6052058"/>
            <a:ext cx="2559752" cy="621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adsholder til tekst 7">
            <a:extLst>
              <a:ext uri="{FF2B5EF4-FFF2-40B4-BE49-F238E27FC236}">
                <a16:creationId xmlns:a16="http://schemas.microsoft.com/office/drawing/2014/main" id="{B8C239DA-A493-4DF8-9DBC-6BA636B4BB7F}"/>
              </a:ext>
            </a:extLst>
          </p:cNvPr>
          <p:cNvSpPr txBox="1">
            <a:spLocks/>
          </p:cNvSpPr>
          <p:nvPr/>
        </p:nvSpPr>
        <p:spPr>
          <a:xfrm>
            <a:off x="883329" y="10022474"/>
            <a:ext cx="3292741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DUI-LEG OG VIRKE MUNKEBO</a:t>
            </a:r>
          </a:p>
        </p:txBody>
      </p:sp>
      <p:sp>
        <p:nvSpPr>
          <p:cNvPr id="29" name="Pladsholder til tekst 7">
            <a:extLst>
              <a:ext uri="{FF2B5EF4-FFF2-40B4-BE49-F238E27FC236}">
                <a16:creationId xmlns:a16="http://schemas.microsoft.com/office/drawing/2014/main" id="{52AB1C3B-8ABC-43EB-A43A-EAF4AF7194BB}"/>
              </a:ext>
            </a:extLst>
          </p:cNvPr>
          <p:cNvSpPr txBox="1">
            <a:spLocks/>
          </p:cNvSpPr>
          <p:nvPr/>
        </p:nvSpPr>
        <p:spPr>
          <a:xfrm>
            <a:off x="884529" y="9646461"/>
            <a:ext cx="3292740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spc="300" dirty="0">
                <a:solidFill>
                  <a:schemeClr val="tx1"/>
                </a:solidFill>
                <a:latin typeface="Amsi Pro Cond Light" panose="020B0A06020201010104" pitchFamily="34" charset="77"/>
              </a:rPr>
              <a:t>WWW.DUI.DK/MUNKEBO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CF810136-C199-4BE5-85D4-30601698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96" y="9380944"/>
            <a:ext cx="3230163" cy="1174605"/>
          </a:xfrm>
          <a:prstGeom prst="rect">
            <a:avLst/>
          </a:prstGeom>
        </p:spPr>
      </p:pic>
      <p:sp>
        <p:nvSpPr>
          <p:cNvPr id="31" name="Pladsholder til tekst 7">
            <a:extLst>
              <a:ext uri="{FF2B5EF4-FFF2-40B4-BE49-F238E27FC236}">
                <a16:creationId xmlns:a16="http://schemas.microsoft.com/office/drawing/2014/main" id="{B40EDC18-54C4-4254-A584-904012A8A899}"/>
              </a:ext>
            </a:extLst>
          </p:cNvPr>
          <p:cNvSpPr txBox="1">
            <a:spLocks/>
          </p:cNvSpPr>
          <p:nvPr/>
        </p:nvSpPr>
        <p:spPr>
          <a:xfrm>
            <a:off x="665651" y="4486593"/>
            <a:ext cx="2100211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spc="300" dirty="0">
                <a:latin typeface="Amsi Pro Cond" panose="020B0A06020201010104" pitchFamily="34" charset="77"/>
              </a:rPr>
              <a:t>TID OG STED</a:t>
            </a:r>
          </a:p>
        </p:txBody>
      </p:sp>
      <p:sp>
        <p:nvSpPr>
          <p:cNvPr id="33" name="Pladsholder til tekst 7">
            <a:extLst>
              <a:ext uri="{FF2B5EF4-FFF2-40B4-BE49-F238E27FC236}">
                <a16:creationId xmlns:a16="http://schemas.microsoft.com/office/drawing/2014/main" id="{54F79C8B-45C4-4199-BD95-DB62DE4EBDE8}"/>
              </a:ext>
            </a:extLst>
          </p:cNvPr>
          <p:cNvSpPr txBox="1">
            <a:spLocks/>
          </p:cNvSpPr>
          <p:nvPr/>
        </p:nvSpPr>
        <p:spPr>
          <a:xfrm>
            <a:off x="1069273" y="4931096"/>
            <a:ext cx="1696589" cy="231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>
                <a:latin typeface="Amsi Pro" panose="020B0A06020201010104" pitchFamily="34" charset="77"/>
              </a:rPr>
              <a:t>XX/XX - XX/XX  2019</a:t>
            </a:r>
          </a:p>
        </p:txBody>
      </p:sp>
      <p:sp>
        <p:nvSpPr>
          <p:cNvPr id="43" name="Pladsholder til tekst 7">
            <a:extLst>
              <a:ext uri="{FF2B5EF4-FFF2-40B4-BE49-F238E27FC236}">
                <a16:creationId xmlns:a16="http://schemas.microsoft.com/office/drawing/2014/main" id="{A843BEDC-18DE-4C98-9B9F-4F0E6AE15D06}"/>
              </a:ext>
            </a:extLst>
          </p:cNvPr>
          <p:cNvSpPr txBox="1">
            <a:spLocks/>
          </p:cNvSpPr>
          <p:nvPr/>
        </p:nvSpPr>
        <p:spPr>
          <a:xfrm>
            <a:off x="1069273" y="5346734"/>
            <a:ext cx="1696589" cy="603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Adresse</a:t>
            </a:r>
          </a:p>
          <a:p>
            <a:pPr>
              <a:lnSpc>
                <a:spcPct val="100000"/>
              </a:lnSpc>
            </a:pPr>
            <a:r>
              <a:rPr lang="da-DK" sz="1000" dirty="0">
                <a:latin typeface="Amsi Pro" panose="020B0A06020201010104" pitchFamily="34" charset="77"/>
              </a:rPr>
              <a:t>Postnummer/By</a:t>
            </a:r>
          </a:p>
        </p:txBody>
      </p:sp>
      <p:sp>
        <p:nvSpPr>
          <p:cNvPr id="44" name="Pladsholder til tekst 7">
            <a:extLst>
              <a:ext uri="{FF2B5EF4-FFF2-40B4-BE49-F238E27FC236}">
                <a16:creationId xmlns:a16="http://schemas.microsoft.com/office/drawing/2014/main" id="{A981FE5E-C3E2-4A8C-8557-EC8863EB95D2}"/>
              </a:ext>
            </a:extLst>
          </p:cNvPr>
          <p:cNvSpPr txBox="1">
            <a:spLocks/>
          </p:cNvSpPr>
          <p:nvPr/>
        </p:nvSpPr>
        <p:spPr>
          <a:xfrm>
            <a:off x="676148" y="6297338"/>
            <a:ext cx="2844292" cy="23254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8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  <a:p>
            <a:r>
              <a:rPr lang="da-DK" sz="1200" dirty="0">
                <a:latin typeface="Amsi Pro Light" panose="020B0A06020201010104" pitchFamily="34" charset="77"/>
              </a:rPr>
              <a:t>Her er det muligt at indsætte beskrivende tekst til arrangementet.</a:t>
            </a:r>
          </a:p>
        </p:txBody>
      </p:sp>
      <p:sp>
        <p:nvSpPr>
          <p:cNvPr id="45" name="Pladsholder til lodret titel 11">
            <a:extLst>
              <a:ext uri="{FF2B5EF4-FFF2-40B4-BE49-F238E27FC236}">
                <a16:creationId xmlns:a16="http://schemas.microsoft.com/office/drawing/2014/main" id="{9B27E466-EEEF-4AFC-BD0C-46E71670EE55}"/>
              </a:ext>
            </a:extLst>
          </p:cNvPr>
          <p:cNvSpPr txBox="1">
            <a:spLocks/>
          </p:cNvSpPr>
          <p:nvPr/>
        </p:nvSpPr>
        <p:spPr>
          <a:xfrm rot="10800000">
            <a:off x="2482504" y="295274"/>
            <a:ext cx="928208" cy="3518323"/>
          </a:xfrm>
          <a:prstGeom prst="rect">
            <a:avLst/>
          </a:prstGeom>
        </p:spPr>
        <p:txBody>
          <a:bodyPr vert="eaVer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i="0" kern="1200" spc="300">
                <a:solidFill>
                  <a:srgbClr val="4E8478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dirty="0">
                <a:solidFill>
                  <a:schemeClr val="bg1"/>
                </a:solidFill>
              </a:rPr>
              <a:t>EKSEMPEL</a:t>
            </a:r>
          </a:p>
        </p:txBody>
      </p:sp>
      <p:sp>
        <p:nvSpPr>
          <p:cNvPr id="46" name="Pladsholder til tekst 13">
            <a:extLst>
              <a:ext uri="{FF2B5EF4-FFF2-40B4-BE49-F238E27FC236}">
                <a16:creationId xmlns:a16="http://schemas.microsoft.com/office/drawing/2014/main" id="{D5E68494-B5DA-421D-9BF3-0DC805805892}"/>
              </a:ext>
            </a:extLst>
          </p:cNvPr>
          <p:cNvSpPr txBox="1">
            <a:spLocks/>
          </p:cNvSpPr>
          <p:nvPr/>
        </p:nvSpPr>
        <p:spPr>
          <a:xfrm>
            <a:off x="3696413" y="522482"/>
            <a:ext cx="3863261" cy="27399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ts val="11000"/>
              </a:lnSpc>
              <a:spcBef>
                <a:spcPts val="1000"/>
              </a:spcBef>
              <a:spcAft>
                <a:spcPts val="12000"/>
              </a:spcAft>
              <a:buFont typeface="Arial" panose="020B0604020202020204" pitchFamily="34" charset="0"/>
              <a:buNone/>
              <a:defRPr sz="13000" b="1" i="0" kern="1200" spc="300">
                <a:solidFill>
                  <a:schemeClr val="bg1"/>
                </a:solidFill>
                <a:latin typeface="Amsi Pro Cond" panose="020B0A060202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1000" spc="600" dirty="0">
                <a:solidFill>
                  <a:srgbClr val="406680"/>
                </a:solidFill>
              </a:rPr>
              <a:t>KREA</a:t>
            </a:r>
          </a:p>
          <a:p>
            <a:pPr>
              <a:lnSpc>
                <a:spcPts val="9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1000" spc="600" dirty="0">
                <a:solidFill>
                  <a:srgbClr val="406680"/>
                </a:solidFill>
              </a:rPr>
              <a:t>TIVE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BB8C17DC-2855-46E5-A77A-1E741A663A55}"/>
              </a:ext>
            </a:extLst>
          </p:cNvPr>
          <p:cNvSpPr txBox="1"/>
          <p:nvPr/>
        </p:nvSpPr>
        <p:spPr>
          <a:xfrm>
            <a:off x="3680260" y="2818199"/>
            <a:ext cx="377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spc="300" dirty="0">
                <a:solidFill>
                  <a:schemeClr val="bg1"/>
                </a:solidFill>
                <a:latin typeface="Amsi Pro Cond" panose="020B0A06020201010104" pitchFamily="34" charset="77"/>
              </a:rPr>
              <a:t>GRUPPE</a:t>
            </a:r>
          </a:p>
        </p:txBody>
      </p:sp>
      <p:pic>
        <p:nvPicPr>
          <p:cNvPr id="48" name="Billede 47" descr="Et billede, der indeholder person, bord, sidder, indendørs&#10;&#10;&#10;&#10;Automatisk oprettet beskrivelse">
            <a:extLst>
              <a:ext uri="{FF2B5EF4-FFF2-40B4-BE49-F238E27FC236}">
                <a16:creationId xmlns:a16="http://schemas.microsoft.com/office/drawing/2014/main" id="{8929AF11-BBAC-471B-9571-3E26064F7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022" t="19098" r="53311" b="27564"/>
          <a:stretch/>
        </p:blipFill>
        <p:spPr>
          <a:xfrm>
            <a:off x="4795730" y="4530155"/>
            <a:ext cx="2243245" cy="2233047"/>
          </a:xfrm>
          <a:prstGeom prst="rect">
            <a:avLst/>
          </a:prstGeom>
        </p:spPr>
      </p:pic>
      <p:pic>
        <p:nvPicPr>
          <p:cNvPr id="49" name="Billede 48" descr="Et billede, der indeholder person, indendørs, jord, bord&#10;&#10;&#10;&#10;Automatisk oprettet beskrivelse">
            <a:extLst>
              <a:ext uri="{FF2B5EF4-FFF2-40B4-BE49-F238E27FC236}">
                <a16:creationId xmlns:a16="http://schemas.microsoft.com/office/drawing/2014/main" id="{1D1066D9-F355-4B40-9233-267E919FB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8707" t="8884" r="28707" b="12346"/>
          <a:stretch/>
        </p:blipFill>
        <p:spPr>
          <a:xfrm>
            <a:off x="4795729" y="6520732"/>
            <a:ext cx="2243245" cy="2766143"/>
          </a:xfrm>
          <a:prstGeom prst="rect">
            <a:avLst/>
          </a:prstGeom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8979E438-55B9-4922-9269-C2004C3AC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1" y="4896678"/>
            <a:ext cx="288000" cy="288000"/>
          </a:xfrm>
          <a:prstGeom prst="rect">
            <a:avLst/>
          </a:prstGeom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E393D4B4-B9CA-4B07-B5C3-C099A4422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01" y="5321694"/>
            <a:ext cx="288000" cy="288000"/>
          </a:xfrm>
          <a:prstGeom prst="rect">
            <a:avLst/>
          </a:prstGeom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BEC32202-8AD2-4360-A2AA-A3EC0AC08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32" y="9606347"/>
            <a:ext cx="288000" cy="288000"/>
          </a:xfrm>
          <a:prstGeom prst="rect">
            <a:avLst/>
          </a:prstGeom>
        </p:spPr>
      </p:pic>
      <p:pic>
        <p:nvPicPr>
          <p:cNvPr id="53" name="Billede 52" descr="Et billede, der indeholder clipart, objekt&#10;&#10;&#10;&#10;Automatisk oprettet beskrivelse">
            <a:extLst>
              <a:ext uri="{FF2B5EF4-FFF2-40B4-BE49-F238E27FC236}">
                <a16:creationId xmlns:a16="http://schemas.microsoft.com/office/drawing/2014/main" id="{22143E84-1625-43F1-BDDF-40B7DDE8C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32" y="10004679"/>
            <a:ext cx="288000" cy="288000"/>
          </a:xfrm>
          <a:prstGeom prst="rect">
            <a:avLst/>
          </a:prstGeom>
        </p:spPr>
      </p:pic>
      <p:pic>
        <p:nvPicPr>
          <p:cNvPr id="54" name="Billede 53">
            <a:extLst>
              <a:ext uri="{FF2B5EF4-FFF2-40B4-BE49-F238E27FC236}">
                <a16:creationId xmlns:a16="http://schemas.microsoft.com/office/drawing/2014/main" id="{CEDB8E30-18C5-48D7-AFE8-B885568225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484" y="371652"/>
            <a:ext cx="1120329" cy="1095974"/>
          </a:xfrm>
          <a:prstGeom prst="rect">
            <a:avLst/>
          </a:prstGeom>
        </p:spPr>
      </p:pic>
      <p:pic>
        <p:nvPicPr>
          <p:cNvPr id="55" name="Billede 54">
            <a:extLst>
              <a:ext uri="{FF2B5EF4-FFF2-40B4-BE49-F238E27FC236}">
                <a16:creationId xmlns:a16="http://schemas.microsoft.com/office/drawing/2014/main" id="{A13F2594-F3A6-402E-A5C6-45E431461B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173" y="1506560"/>
            <a:ext cx="771876" cy="1235002"/>
          </a:xfrm>
          <a:prstGeom prst="rect">
            <a:avLst/>
          </a:prstGeom>
        </p:spPr>
      </p:pic>
      <p:pic>
        <p:nvPicPr>
          <p:cNvPr id="56" name="Billede 55">
            <a:extLst>
              <a:ext uri="{FF2B5EF4-FFF2-40B4-BE49-F238E27FC236}">
                <a16:creationId xmlns:a16="http://schemas.microsoft.com/office/drawing/2014/main" id="{BB0B7AEF-E03D-4216-B3C7-B8D49D73EB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107" y="3018226"/>
            <a:ext cx="1120329" cy="854251"/>
          </a:xfrm>
          <a:prstGeom prst="rect">
            <a:avLst/>
          </a:prstGeom>
        </p:spPr>
      </p:pic>
      <p:sp>
        <p:nvSpPr>
          <p:cNvPr id="57" name="Rektangel 56">
            <a:extLst>
              <a:ext uri="{FF2B5EF4-FFF2-40B4-BE49-F238E27FC236}">
                <a16:creationId xmlns:a16="http://schemas.microsoft.com/office/drawing/2014/main" id="{BEE7855D-3A74-494A-8B94-824412D2D7C5}"/>
              </a:ext>
            </a:extLst>
          </p:cNvPr>
          <p:cNvSpPr/>
          <p:nvPr/>
        </p:nvSpPr>
        <p:spPr>
          <a:xfrm>
            <a:off x="134937" y="4128362"/>
            <a:ext cx="6904038" cy="188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20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6AA487-7D8E-AB44-A75B-E6E6D8794D09}"/>
              </a:ext>
            </a:extLst>
          </p:cNvPr>
          <p:cNvSpPr/>
          <p:nvPr/>
        </p:nvSpPr>
        <p:spPr>
          <a:xfrm>
            <a:off x="-2" y="-4748"/>
            <a:ext cx="7559675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9CF66BD-09A6-DA47-A4F9-093C8B18B490}"/>
              </a:ext>
            </a:extLst>
          </p:cNvPr>
          <p:cNvSpPr txBox="1"/>
          <p:nvPr/>
        </p:nvSpPr>
        <p:spPr>
          <a:xfrm>
            <a:off x="292608" y="265176"/>
            <a:ext cx="609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spc="300" dirty="0">
                <a:solidFill>
                  <a:schemeClr val="bg1"/>
                </a:solidFill>
                <a:latin typeface="Amsi Pro Cond" panose="020B0A06020201010104" pitchFamily="34" charset="77"/>
              </a:rPr>
              <a:t>KONTAKT-IKONER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79979E9-75F0-9247-80DD-B9CD825005E3}"/>
              </a:ext>
            </a:extLst>
          </p:cNvPr>
          <p:cNvSpPr/>
          <p:nvPr/>
        </p:nvSpPr>
        <p:spPr>
          <a:xfrm>
            <a:off x="-2" y="5916169"/>
            <a:ext cx="7559675" cy="4775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ED65E551-DE27-9B45-ABF3-50EF3A5A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60" y="3686251"/>
            <a:ext cx="540000" cy="540000"/>
          </a:xfrm>
          <a:prstGeom prst="rect">
            <a:avLst/>
          </a:prstGeom>
        </p:spPr>
      </p:pic>
      <p:pic>
        <p:nvPicPr>
          <p:cNvPr id="21" name="Billede 20" descr="Et billede, der indeholder clipart, objekt&#10;&#10;&#10;&#10;Automatisk oprettet beskrivelse">
            <a:extLst>
              <a:ext uri="{FF2B5EF4-FFF2-40B4-BE49-F238E27FC236}">
                <a16:creationId xmlns:a16="http://schemas.microsoft.com/office/drawing/2014/main" id="{20B73349-D059-B54A-8D81-B5BFB52A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57" y="2373612"/>
            <a:ext cx="540000" cy="540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BAD57DA5-6320-C143-91A7-6BC0E2329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7" y="2367802"/>
            <a:ext cx="540000" cy="540000"/>
          </a:xfrm>
          <a:prstGeom prst="rect">
            <a:avLst/>
          </a:prstGeom>
        </p:spPr>
      </p:pic>
      <p:pic>
        <p:nvPicPr>
          <p:cNvPr id="25" name="Billede 24" descr="Et billede, der indeholder clipart&#10;&#10;&#10;&#10;Automatisk oprettet beskrivelse">
            <a:extLst>
              <a:ext uri="{FF2B5EF4-FFF2-40B4-BE49-F238E27FC236}">
                <a16:creationId xmlns:a16="http://schemas.microsoft.com/office/drawing/2014/main" id="{DC52B41C-8E14-C14E-B4FB-304A3053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454" y="3681553"/>
            <a:ext cx="540000" cy="54000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74B7D9CF-8D25-0F41-B3D9-19AC49368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907" y="3686251"/>
            <a:ext cx="540000" cy="540000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98FB562F-9DC2-7345-BD25-3CA86D706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837" y="2367802"/>
            <a:ext cx="540000" cy="540000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F22D114E-A0D5-8A4E-B77F-B26A64514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5247" y="2367802"/>
            <a:ext cx="540000" cy="540000"/>
          </a:xfrm>
          <a:prstGeom prst="rect">
            <a:avLst/>
          </a:prstGeom>
        </p:spPr>
      </p:pic>
      <p:pic>
        <p:nvPicPr>
          <p:cNvPr id="33" name="Billede 32" descr="Et billede, der indeholder clipart&#10;&#10;&#10;&#10;Automatisk oprettet beskrivelse">
            <a:extLst>
              <a:ext uri="{FF2B5EF4-FFF2-40B4-BE49-F238E27FC236}">
                <a16:creationId xmlns:a16="http://schemas.microsoft.com/office/drawing/2014/main" id="{CAA980FC-082B-514F-B674-3A41E10F0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6548" y="3681553"/>
            <a:ext cx="540000" cy="540000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DA6A9AE0-74FD-0745-AB3F-513E9312FA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001" y="3681553"/>
            <a:ext cx="540000" cy="540000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9EA423A0-C40E-104F-B3EE-34CB817F29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9017" y="2367802"/>
            <a:ext cx="540000" cy="540000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F5C1CC13-1649-C54F-A9AB-A02E8758A6AA}"/>
              </a:ext>
            </a:extLst>
          </p:cNvPr>
          <p:cNvSpPr txBox="1"/>
          <p:nvPr/>
        </p:nvSpPr>
        <p:spPr>
          <a:xfrm>
            <a:off x="669165" y="4260479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WEBSITE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7FE2C564-819A-9947-82BA-653BFF7886FF}"/>
              </a:ext>
            </a:extLst>
          </p:cNvPr>
          <p:cNvSpPr txBox="1"/>
          <p:nvPr/>
        </p:nvSpPr>
        <p:spPr>
          <a:xfrm>
            <a:off x="1832000" y="4260479"/>
            <a:ext cx="1038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KONTAKT</a:t>
            </a:r>
            <a:br>
              <a:rPr lang="da-DK" sz="1100" spc="300" dirty="0">
                <a:latin typeface="Amsi Pro Cond Light" panose="020B0A06020201010104" pitchFamily="34" charset="77"/>
              </a:rPr>
            </a:br>
            <a:r>
              <a:rPr lang="da-DK" sz="1100" spc="300" dirty="0">
                <a:latin typeface="Amsi Pro Cond Light" panose="020B0A06020201010104" pitchFamily="34" charset="77"/>
              </a:rPr>
              <a:t>PERSON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67079594-B950-E74A-B4BA-589F20427C42}"/>
              </a:ext>
            </a:extLst>
          </p:cNvPr>
          <p:cNvSpPr txBox="1"/>
          <p:nvPr/>
        </p:nvSpPr>
        <p:spPr>
          <a:xfrm>
            <a:off x="3193738" y="4260479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DATO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E80725DE-3B99-954D-8684-52847412195C}"/>
              </a:ext>
            </a:extLst>
          </p:cNvPr>
          <p:cNvSpPr txBox="1"/>
          <p:nvPr/>
        </p:nvSpPr>
        <p:spPr>
          <a:xfrm>
            <a:off x="4053190" y="4260479"/>
            <a:ext cx="117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TILMELDINGS</a:t>
            </a:r>
            <a:br>
              <a:rPr lang="da-DK" sz="1100" spc="300" dirty="0">
                <a:latin typeface="Amsi Pro Cond Light" panose="020B0A06020201010104" pitchFamily="34" charset="77"/>
              </a:rPr>
            </a:br>
            <a:r>
              <a:rPr lang="da-DK" sz="1100" spc="300" dirty="0">
                <a:latin typeface="Amsi Pro Cond Light" panose="020B0A06020201010104" pitchFamily="34" charset="77"/>
              </a:rPr>
              <a:t>DATO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351A10A6-CA5D-8947-82C4-EE48023E6989}"/>
              </a:ext>
            </a:extLst>
          </p:cNvPr>
          <p:cNvSpPr txBox="1"/>
          <p:nvPr/>
        </p:nvSpPr>
        <p:spPr>
          <a:xfrm>
            <a:off x="5472713" y="4260479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PRIS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F9537668-408D-8A46-BE86-8241377B2B8F}"/>
              </a:ext>
            </a:extLst>
          </p:cNvPr>
          <p:cNvSpPr txBox="1"/>
          <p:nvPr/>
        </p:nvSpPr>
        <p:spPr>
          <a:xfrm>
            <a:off x="1241462" y="2947840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FACEBOOK</a:t>
            </a: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AED897F-FCD0-C742-B69D-387030E3DEA9}"/>
              </a:ext>
            </a:extLst>
          </p:cNvPr>
          <p:cNvSpPr txBox="1"/>
          <p:nvPr/>
        </p:nvSpPr>
        <p:spPr>
          <a:xfrm>
            <a:off x="2413484" y="2947840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MOBIL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39BB30F-360F-B243-A3CD-8988C3FB366C}"/>
              </a:ext>
            </a:extLst>
          </p:cNvPr>
          <p:cNvSpPr txBox="1"/>
          <p:nvPr/>
        </p:nvSpPr>
        <p:spPr>
          <a:xfrm>
            <a:off x="3779837" y="2947840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MAIL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B67E1749-CD02-5E47-A2F6-C7B478181DB5}"/>
              </a:ext>
            </a:extLst>
          </p:cNvPr>
          <p:cNvSpPr txBox="1"/>
          <p:nvPr/>
        </p:nvSpPr>
        <p:spPr>
          <a:xfrm>
            <a:off x="4675232" y="2947840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ADRESSE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DCAD9681-EFD1-EB44-97FB-0C0C23163AFC}"/>
              </a:ext>
            </a:extLst>
          </p:cNvPr>
          <p:cNvSpPr txBox="1"/>
          <p:nvPr/>
        </p:nvSpPr>
        <p:spPr>
          <a:xfrm>
            <a:off x="5819822" y="2947840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latin typeface="Amsi Pro Cond Light" panose="020B0A06020201010104" pitchFamily="34" charset="77"/>
              </a:rPr>
              <a:t>TWITTER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447F1307-EC53-C249-8E0D-79449F4D19C4}"/>
              </a:ext>
            </a:extLst>
          </p:cNvPr>
          <p:cNvSpPr txBox="1"/>
          <p:nvPr/>
        </p:nvSpPr>
        <p:spPr>
          <a:xfrm>
            <a:off x="669165" y="9033657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WEBSITE</a:t>
            </a: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541B3D12-3646-7A43-A3C1-3055C868F275}"/>
              </a:ext>
            </a:extLst>
          </p:cNvPr>
          <p:cNvSpPr txBox="1"/>
          <p:nvPr/>
        </p:nvSpPr>
        <p:spPr>
          <a:xfrm>
            <a:off x="1832000" y="9033657"/>
            <a:ext cx="1038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KONTAKT</a:t>
            </a:r>
            <a:b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</a:br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PERSON</a:t>
            </a:r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4793A055-B799-184B-A8D7-65365F59EAD4}"/>
              </a:ext>
            </a:extLst>
          </p:cNvPr>
          <p:cNvSpPr txBox="1"/>
          <p:nvPr/>
        </p:nvSpPr>
        <p:spPr>
          <a:xfrm>
            <a:off x="3193738" y="9033657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DATO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AE17E8AD-5896-E948-954B-55635B76ACA7}"/>
              </a:ext>
            </a:extLst>
          </p:cNvPr>
          <p:cNvSpPr txBox="1"/>
          <p:nvPr/>
        </p:nvSpPr>
        <p:spPr>
          <a:xfrm>
            <a:off x="4053190" y="9033657"/>
            <a:ext cx="117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TILMELDINGS</a:t>
            </a:r>
            <a:b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</a:br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DATO</a:t>
            </a:r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4F0C0EEE-1C77-554E-8A3B-4E7A944280A8}"/>
              </a:ext>
            </a:extLst>
          </p:cNvPr>
          <p:cNvSpPr txBox="1"/>
          <p:nvPr/>
        </p:nvSpPr>
        <p:spPr>
          <a:xfrm>
            <a:off x="5472713" y="9033657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PRIS</a:t>
            </a: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CDEA7D90-3EB8-2041-A0E4-B5AC26BA9569}"/>
              </a:ext>
            </a:extLst>
          </p:cNvPr>
          <p:cNvSpPr txBox="1"/>
          <p:nvPr/>
        </p:nvSpPr>
        <p:spPr>
          <a:xfrm>
            <a:off x="1241462" y="7721018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FACEBOOK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DA00CF8F-7874-FB48-9344-203B45927B53}"/>
              </a:ext>
            </a:extLst>
          </p:cNvPr>
          <p:cNvSpPr txBox="1"/>
          <p:nvPr/>
        </p:nvSpPr>
        <p:spPr>
          <a:xfrm>
            <a:off x="2413484" y="7721018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MOBIL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F4712529-FDD7-4840-99EC-2C4CFDE99294}"/>
              </a:ext>
            </a:extLst>
          </p:cNvPr>
          <p:cNvSpPr txBox="1"/>
          <p:nvPr/>
        </p:nvSpPr>
        <p:spPr>
          <a:xfrm>
            <a:off x="3779837" y="7721018"/>
            <a:ext cx="614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MAIL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82715B96-A391-BF4D-9A96-A57328278CC0}"/>
              </a:ext>
            </a:extLst>
          </p:cNvPr>
          <p:cNvSpPr txBox="1"/>
          <p:nvPr/>
        </p:nvSpPr>
        <p:spPr>
          <a:xfrm>
            <a:off x="4675232" y="7721018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ADRESSE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7CE5D108-1E1E-7F4C-B921-93677E0C599B}"/>
              </a:ext>
            </a:extLst>
          </p:cNvPr>
          <p:cNvSpPr txBox="1"/>
          <p:nvPr/>
        </p:nvSpPr>
        <p:spPr>
          <a:xfrm>
            <a:off x="5819822" y="7721018"/>
            <a:ext cx="1038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spc="300" dirty="0">
                <a:solidFill>
                  <a:schemeClr val="bg1"/>
                </a:solidFill>
                <a:latin typeface="Amsi Pro Cond Light" panose="020B0A06020201010104" pitchFamily="34" charset="77"/>
              </a:rPr>
              <a:t>TWITTER</a:t>
            </a:r>
          </a:p>
        </p:txBody>
      </p:sp>
      <p:pic>
        <p:nvPicPr>
          <p:cNvPr id="89" name="Billede 88">
            <a:extLst>
              <a:ext uri="{FF2B5EF4-FFF2-40B4-BE49-F238E27FC236}">
                <a16:creationId xmlns:a16="http://schemas.microsoft.com/office/drawing/2014/main" id="{660B79A9-2B53-644B-9AF4-02E0C7882B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8289" y="7140971"/>
            <a:ext cx="540000" cy="540000"/>
          </a:xfrm>
          <a:prstGeom prst="rect">
            <a:avLst/>
          </a:prstGeom>
        </p:spPr>
      </p:pic>
      <p:pic>
        <p:nvPicPr>
          <p:cNvPr id="91" name="Billede 90">
            <a:extLst>
              <a:ext uri="{FF2B5EF4-FFF2-40B4-BE49-F238E27FC236}">
                <a16:creationId xmlns:a16="http://schemas.microsoft.com/office/drawing/2014/main" id="{9DAEDBED-D690-FB41-B640-B5AF9F0A52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2998" y="8454722"/>
            <a:ext cx="540000" cy="540000"/>
          </a:xfrm>
          <a:prstGeom prst="rect">
            <a:avLst/>
          </a:prstGeom>
        </p:spPr>
      </p:pic>
      <p:pic>
        <p:nvPicPr>
          <p:cNvPr id="93" name="Billede 92">
            <a:extLst>
              <a:ext uri="{FF2B5EF4-FFF2-40B4-BE49-F238E27FC236}">
                <a16:creationId xmlns:a16="http://schemas.microsoft.com/office/drawing/2014/main" id="{BF81A9E7-68A7-974B-9AEE-E9A37FCD55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0657" y="7150988"/>
            <a:ext cx="540000" cy="540000"/>
          </a:xfrm>
          <a:prstGeom prst="rect">
            <a:avLst/>
          </a:prstGeom>
        </p:spPr>
      </p:pic>
      <p:pic>
        <p:nvPicPr>
          <p:cNvPr id="95" name="Billede 94">
            <a:extLst>
              <a:ext uri="{FF2B5EF4-FFF2-40B4-BE49-F238E27FC236}">
                <a16:creationId xmlns:a16="http://schemas.microsoft.com/office/drawing/2014/main" id="{6205E7A2-CC49-6F49-8713-DDBCCBDD66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2907" y="8403539"/>
            <a:ext cx="540000" cy="540000"/>
          </a:xfrm>
          <a:prstGeom prst="rect">
            <a:avLst/>
          </a:prstGeom>
        </p:spPr>
      </p:pic>
      <p:pic>
        <p:nvPicPr>
          <p:cNvPr id="97" name="Billede 96">
            <a:extLst>
              <a:ext uri="{FF2B5EF4-FFF2-40B4-BE49-F238E27FC236}">
                <a16:creationId xmlns:a16="http://schemas.microsoft.com/office/drawing/2014/main" id="{92310D48-48DD-D14E-91CA-2B9B541F4A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90582" y="7140980"/>
            <a:ext cx="540000" cy="540000"/>
          </a:xfrm>
          <a:prstGeom prst="rect">
            <a:avLst/>
          </a:prstGeom>
        </p:spPr>
      </p:pic>
      <p:pic>
        <p:nvPicPr>
          <p:cNvPr id="99" name="Billede 98">
            <a:extLst>
              <a:ext uri="{FF2B5EF4-FFF2-40B4-BE49-F238E27FC236}">
                <a16:creationId xmlns:a16="http://schemas.microsoft.com/office/drawing/2014/main" id="{D058452D-62FF-0743-B1AE-B50B25D875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8364" y="7150988"/>
            <a:ext cx="540000" cy="540000"/>
          </a:xfrm>
          <a:prstGeom prst="rect">
            <a:avLst/>
          </a:prstGeom>
        </p:spPr>
      </p:pic>
      <p:pic>
        <p:nvPicPr>
          <p:cNvPr id="101" name="Billede 100">
            <a:extLst>
              <a:ext uri="{FF2B5EF4-FFF2-40B4-BE49-F238E27FC236}">
                <a16:creationId xmlns:a16="http://schemas.microsoft.com/office/drawing/2014/main" id="{91176154-5926-D14D-9D48-4FD02340CF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1721" y="8454731"/>
            <a:ext cx="540000" cy="540000"/>
          </a:xfrm>
          <a:prstGeom prst="rect">
            <a:avLst/>
          </a:prstGeom>
        </p:spPr>
      </p:pic>
      <p:pic>
        <p:nvPicPr>
          <p:cNvPr id="103" name="Billede 102">
            <a:extLst>
              <a:ext uri="{FF2B5EF4-FFF2-40B4-BE49-F238E27FC236}">
                <a16:creationId xmlns:a16="http://schemas.microsoft.com/office/drawing/2014/main" id="{632CE105-7FCE-664E-88EF-F1D0E4767F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000" y="8462009"/>
            <a:ext cx="540000" cy="540000"/>
          </a:xfrm>
          <a:prstGeom prst="rect">
            <a:avLst/>
          </a:prstGeom>
        </p:spPr>
      </p:pic>
      <p:pic>
        <p:nvPicPr>
          <p:cNvPr id="105" name="Billede 104">
            <a:extLst>
              <a:ext uri="{FF2B5EF4-FFF2-40B4-BE49-F238E27FC236}">
                <a16:creationId xmlns:a16="http://schemas.microsoft.com/office/drawing/2014/main" id="{BD5A70BC-0A5D-0247-B73F-0D5499CE3A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51986" y="7140980"/>
            <a:ext cx="540000" cy="540000"/>
          </a:xfrm>
          <a:prstGeom prst="rect">
            <a:avLst/>
          </a:prstGeom>
        </p:spPr>
      </p:pic>
      <p:pic>
        <p:nvPicPr>
          <p:cNvPr id="107" name="Billede 106">
            <a:extLst>
              <a:ext uri="{FF2B5EF4-FFF2-40B4-BE49-F238E27FC236}">
                <a16:creationId xmlns:a16="http://schemas.microsoft.com/office/drawing/2014/main" id="{C98DCD29-2A5A-D44B-AC58-D901B7FA99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2816" y="846050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6214"/>
      </p:ext>
    </p:extLst>
  </p:cSld>
  <p:clrMapOvr>
    <a:masterClrMapping/>
  </p:clrMapOvr>
</p:sld>
</file>

<file path=ppt/theme/theme1.xml><?xml version="1.0" encoding="utf-8"?>
<a:theme xmlns:a="http://schemas.openxmlformats.org/drawingml/2006/main" name="A4 Flyer Skabelon - BLANK">
  <a:themeElements>
    <a:clrScheme name="DUI">
      <a:dk1>
        <a:srgbClr val="161412"/>
      </a:dk1>
      <a:lt1>
        <a:srgbClr val="FFFFFF"/>
      </a:lt1>
      <a:dk2>
        <a:srgbClr val="E62A32"/>
      </a:dk2>
      <a:lt2>
        <a:srgbClr val="41667F"/>
      </a:lt2>
      <a:accent1>
        <a:srgbClr val="B6DEDA"/>
      </a:accent1>
      <a:accent2>
        <a:srgbClr val="C1DA98"/>
      </a:accent2>
      <a:accent3>
        <a:srgbClr val="4D8378"/>
      </a:accent3>
      <a:accent4>
        <a:srgbClr val="F7A300"/>
      </a:accent4>
      <a:accent5>
        <a:srgbClr val="AF2424"/>
      </a:accent5>
      <a:accent6>
        <a:srgbClr val="E94883"/>
      </a:accent6>
      <a:hlink>
        <a:srgbClr val="EAE3D2"/>
      </a:hlink>
      <a:folHlink>
        <a:srgbClr val="E3E3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Aktivitetsskabelon (PPT)" id="{AD01571D-EECF-2746-816A-5F0329521E28}" vid="{7FE29C2D-C492-EA46-A695-D1DE5E911903}"/>
    </a:ext>
  </a:extLst>
</a:theme>
</file>

<file path=ppt/theme/theme2.xml><?xml version="1.0" encoding="utf-8"?>
<a:theme xmlns:a="http://schemas.openxmlformats.org/drawingml/2006/main" name="Event 1">
  <a:themeElements>
    <a:clrScheme name="DUI">
      <a:dk1>
        <a:srgbClr val="161412"/>
      </a:dk1>
      <a:lt1>
        <a:srgbClr val="FFFFFF"/>
      </a:lt1>
      <a:dk2>
        <a:srgbClr val="E62A32"/>
      </a:dk2>
      <a:lt2>
        <a:srgbClr val="41667F"/>
      </a:lt2>
      <a:accent1>
        <a:srgbClr val="B6DEDA"/>
      </a:accent1>
      <a:accent2>
        <a:srgbClr val="C1DA98"/>
      </a:accent2>
      <a:accent3>
        <a:srgbClr val="4D8378"/>
      </a:accent3>
      <a:accent4>
        <a:srgbClr val="F7A300"/>
      </a:accent4>
      <a:accent5>
        <a:srgbClr val="AF2424"/>
      </a:accent5>
      <a:accent6>
        <a:srgbClr val="E94883"/>
      </a:accent6>
      <a:hlink>
        <a:srgbClr val="EAE3D2"/>
      </a:hlink>
      <a:folHlink>
        <a:srgbClr val="E3E3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Aktivitetsskabelon (PPT)" id="{AD01571D-EECF-2746-816A-5F0329521E28}" vid="{AF8E862A-5754-244F-BAAF-810C548B8A0D}"/>
    </a:ext>
  </a:extLst>
</a:theme>
</file>

<file path=ppt/theme/theme3.xml><?xml version="1.0" encoding="utf-8"?>
<a:theme xmlns:a="http://schemas.openxmlformats.org/drawingml/2006/main" name="Event 2">
  <a:themeElements>
    <a:clrScheme name="DUI">
      <a:dk1>
        <a:srgbClr val="161412"/>
      </a:dk1>
      <a:lt1>
        <a:srgbClr val="FFFFFF"/>
      </a:lt1>
      <a:dk2>
        <a:srgbClr val="E62A32"/>
      </a:dk2>
      <a:lt2>
        <a:srgbClr val="41667F"/>
      </a:lt2>
      <a:accent1>
        <a:srgbClr val="B6DEDA"/>
      </a:accent1>
      <a:accent2>
        <a:srgbClr val="C1DA98"/>
      </a:accent2>
      <a:accent3>
        <a:srgbClr val="4D8378"/>
      </a:accent3>
      <a:accent4>
        <a:srgbClr val="F7A300"/>
      </a:accent4>
      <a:accent5>
        <a:srgbClr val="AF2424"/>
      </a:accent5>
      <a:accent6>
        <a:srgbClr val="E94883"/>
      </a:accent6>
      <a:hlink>
        <a:srgbClr val="EAE3D2"/>
      </a:hlink>
      <a:folHlink>
        <a:srgbClr val="E3E3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Aktivitetsskabelon (PPT)" id="{AD01571D-EECF-2746-816A-5F0329521E28}" vid="{31B8B7F0-C52C-DB4A-AD01-8FCAFED26F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Aktivitetsskabelon (PPT)</Template>
  <TotalTime>63</TotalTime>
  <Words>383</Words>
  <Application>Microsoft Office PowerPoint</Application>
  <PresentationFormat>Brugerdefineret</PresentationFormat>
  <Paragraphs>89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Amsi Pro</vt:lpstr>
      <vt:lpstr>Amsi Pro Cond</vt:lpstr>
      <vt:lpstr>Amsi Pro Cond Light</vt:lpstr>
      <vt:lpstr>Amsi Pro Light</vt:lpstr>
      <vt:lpstr>Arial</vt:lpstr>
      <vt:lpstr>Calibri</vt:lpstr>
      <vt:lpstr>A4 Flyer Skabelon - BLANK</vt:lpstr>
      <vt:lpstr>Event 1</vt:lpstr>
      <vt:lpstr>Event 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Joachim Lærke Lyager</dc:creator>
  <cp:lastModifiedBy>Joachim Lærke Lyager</cp:lastModifiedBy>
  <cp:revision>6</cp:revision>
  <cp:lastPrinted>2018-12-04T13:45:01Z</cp:lastPrinted>
  <dcterms:created xsi:type="dcterms:W3CDTF">2019-05-13T11:38:49Z</dcterms:created>
  <dcterms:modified xsi:type="dcterms:W3CDTF">2019-05-13T12:42:33Z</dcterms:modified>
</cp:coreProperties>
</file>